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/>
        </p:nvSpPr>
        <p:spPr>
          <a:xfrm>
            <a:off x="155875" y="2462650"/>
            <a:ext cx="1620900" cy="654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Name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@Username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55875" y="3176150"/>
            <a:ext cx="1620900" cy="654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A short bio of yourself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2791675" y="2604600"/>
            <a:ext cx="1790699" cy="28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Name@Username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2791675" y="2888700"/>
            <a:ext cx="6030299" cy="38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Type your tweet here. 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2791675" y="3432425"/>
            <a:ext cx="1790699" cy="28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Name@Username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2791675" y="3716512"/>
            <a:ext cx="6030299" cy="38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Type your tweet here. 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2791675" y="4544325"/>
            <a:ext cx="6030299" cy="38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Type your tweet here. 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2791675" y="4260225"/>
            <a:ext cx="1790699" cy="28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Name@Username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2901750" y="694150"/>
            <a:ext cx="2264400" cy="654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Place Header Image First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(Size to Grey Box)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388375" y="1422425"/>
            <a:ext cx="1388399" cy="76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dirty="0"/>
              <a:t>Place Profile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dirty="0"/>
              <a:t>Image Second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dirty="0"/>
              <a:t>(Size to Grey Box)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Blalock</dc:creator>
  <cp:lastModifiedBy>Tiffany Blalock</cp:lastModifiedBy>
  <cp:revision>1</cp:revision>
  <dcterms:modified xsi:type="dcterms:W3CDTF">2017-09-18T15:07:01Z</dcterms:modified>
</cp:coreProperties>
</file>