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71" r:id="rId12"/>
    <p:sldId id="266" r:id="rId13"/>
    <p:sldId id="267" r:id="rId14"/>
    <p:sldId id="268" r:id="rId15"/>
    <p:sldId id="269"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92" r:id="rId35"/>
    <p:sldId id="293" r:id="rId36"/>
    <p:sldId id="294" r:id="rId37"/>
    <p:sldId id="295" r:id="rId38"/>
    <p:sldId id="296" r:id="rId39"/>
    <p:sldId id="297" r:id="rId40"/>
    <p:sldId id="299" r:id="rId41"/>
    <p:sldId id="300" r:id="rId42"/>
    <p:sldId id="301" r:id="rId43"/>
    <p:sldId id="302" r:id="rId44"/>
    <p:sldId id="304" r:id="rId45"/>
    <p:sldId id="305" r:id="rId46"/>
    <p:sldId id="306" r:id="rId47"/>
    <p:sldId id="307" r:id="rId48"/>
    <p:sldId id="308" r:id="rId49"/>
    <p:sldId id="310" r:id="rId50"/>
    <p:sldId id="311" r:id="rId51"/>
    <p:sldId id="312" r:id="rId52"/>
    <p:sldId id="313" r:id="rId5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06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4275721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5" name="Shape 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1" name="Shape 6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1" name="Shape 6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 name="Shape 6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2" name="Shape 8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1" name="Shape 9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 name="Shape 4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 name="Shape 5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8" name="Shape 5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 name="Shape 6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1" name="Shape 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3" name="Shape 7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9" name="Shape 7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1" name="Shape 10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 name="Shape 4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 name="Shape 4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 name="Shape 6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9" name="Shape 6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p:cNvSpPr>
          <p:nvPr>
            <p:ph type="sldNum" idx="12"/>
          </p:nvPr>
        </p:nvSpPr>
        <p:spPr>
          <a:xfrm>
            <a:off x="6553200" y="6172200"/>
            <a:ext cx="1904999" cy="457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2" name="Shape 8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9" name="Shape 8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3" name="Shape 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 name="Shape 5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9" name="Shape 5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 name="Shape 4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 name="Shape 5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4" name="Shape 7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p:cNvSpPr>
          <p:nvPr>
            <p:ph type="sldNum" idx="12"/>
          </p:nvPr>
        </p:nvSpPr>
        <p:spPr>
          <a:xfrm>
            <a:off x="6553200" y="6324600"/>
            <a:ext cx="1904999" cy="457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3" name="Shape 11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 name="Shape 4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 name="Shape 4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 name="Shape 5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a:blip r:embed="rId2"/>
          <a:stretch>
            <a:fillRect/>
          </a:stretch>
        </a:blip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209800"/>
            <a:ext cx="7772400" cy="1143000"/>
          </a:xfrm>
          <a:prstGeom prst="rect">
            <a:avLst/>
          </a:prstGeom>
          <a:noFill/>
          <a:ln>
            <a:noFill/>
          </a:ln>
        </p:spPr>
        <p:txBody>
          <a:bodyPr lIns="91425" tIns="91425" rIns="91425" bIns="91425" anchor="t" anchorCtr="0"/>
          <a:lstStyle>
            <a:lvl1pPr marL="0" marR="0" indent="0" algn="l" rtl="0">
              <a:lnSpc>
                <a:spcPct val="100000"/>
              </a:lnSpc>
              <a:spcBef>
                <a:spcPts val="720"/>
              </a:spcBef>
              <a:spcAft>
                <a:spcPts val="0"/>
              </a:spcAft>
              <a:defRPr sz="3600" b="0" i="0" u="none" strike="noStrike" cap="none" baseline="0">
                <a:solidFill>
                  <a:schemeClr val="dk2"/>
                </a:solidFill>
                <a:latin typeface="Arial"/>
                <a:ea typeface="Arial"/>
                <a:cs typeface="Arial"/>
                <a:sym typeface="Arial"/>
              </a:defRPr>
            </a:lvl1pPr>
            <a:lvl2pPr marL="0" marR="0" indent="0" algn="l" rtl="0">
              <a:lnSpc>
                <a:spcPct val="100000"/>
              </a:lnSpc>
              <a:spcBef>
                <a:spcPts val="720"/>
              </a:spcBef>
              <a:spcAft>
                <a:spcPts val="0"/>
              </a:spcAft>
              <a:defRPr sz="3600" b="0" i="0" u="none" strike="noStrike" cap="none" baseline="0">
                <a:solidFill>
                  <a:schemeClr val="dk2"/>
                </a:solidFill>
                <a:latin typeface="Arial"/>
                <a:ea typeface="Arial"/>
                <a:cs typeface="Arial"/>
                <a:sym typeface="Arial"/>
              </a:defRPr>
            </a:lvl2pPr>
            <a:lvl3pPr marL="0" marR="0" indent="0" algn="l" rtl="0">
              <a:lnSpc>
                <a:spcPct val="100000"/>
              </a:lnSpc>
              <a:spcBef>
                <a:spcPts val="720"/>
              </a:spcBef>
              <a:spcAft>
                <a:spcPts val="0"/>
              </a:spcAft>
              <a:defRPr sz="3600" b="0" i="0" u="none" strike="noStrike" cap="none" baseline="0">
                <a:solidFill>
                  <a:schemeClr val="dk2"/>
                </a:solidFill>
                <a:latin typeface="Arial"/>
                <a:ea typeface="Arial"/>
                <a:cs typeface="Arial"/>
                <a:sym typeface="Arial"/>
              </a:defRPr>
            </a:lvl3pPr>
            <a:lvl4pPr marL="0" marR="0" indent="0" algn="l" rtl="0">
              <a:lnSpc>
                <a:spcPct val="100000"/>
              </a:lnSpc>
              <a:spcBef>
                <a:spcPts val="720"/>
              </a:spcBef>
              <a:spcAft>
                <a:spcPts val="0"/>
              </a:spcAft>
              <a:defRPr sz="3600" b="0" i="0" u="none" strike="noStrike" cap="none" baseline="0">
                <a:solidFill>
                  <a:schemeClr val="dk2"/>
                </a:solidFill>
                <a:latin typeface="Arial"/>
                <a:ea typeface="Arial"/>
                <a:cs typeface="Arial"/>
                <a:sym typeface="Arial"/>
              </a:defRPr>
            </a:lvl4pPr>
            <a:lvl5pPr marL="0" marR="0" indent="0" algn="l" rtl="0">
              <a:lnSpc>
                <a:spcPct val="100000"/>
              </a:lnSpc>
              <a:spcBef>
                <a:spcPts val="720"/>
              </a:spcBef>
              <a:spcAft>
                <a:spcPts val="0"/>
              </a:spcAft>
              <a:defRPr sz="3600" b="0" i="0" u="none" strike="noStrike" cap="none" baseline="0">
                <a:solidFill>
                  <a:schemeClr val="dk2"/>
                </a:solidFill>
                <a:latin typeface="Arial"/>
                <a:ea typeface="Arial"/>
                <a:cs typeface="Arial"/>
                <a:sym typeface="Arial"/>
              </a:defRPr>
            </a:lvl5pPr>
            <a:lvl6pPr marL="0" marR="0" indent="0" algn="l" rtl="0">
              <a:lnSpc>
                <a:spcPct val="100000"/>
              </a:lnSpc>
              <a:spcBef>
                <a:spcPts val="720"/>
              </a:spcBef>
              <a:spcAft>
                <a:spcPts val="0"/>
              </a:spcAft>
              <a:defRPr sz="3600" b="0" i="0" u="none" strike="noStrike" cap="none" baseline="0">
                <a:solidFill>
                  <a:schemeClr val="dk2"/>
                </a:solidFill>
                <a:latin typeface="Arial"/>
                <a:ea typeface="Arial"/>
                <a:cs typeface="Arial"/>
                <a:sym typeface="Arial"/>
              </a:defRPr>
            </a:lvl6pPr>
            <a:lvl7pPr marL="0" marR="0" indent="0" algn="l" rtl="0">
              <a:lnSpc>
                <a:spcPct val="100000"/>
              </a:lnSpc>
              <a:spcBef>
                <a:spcPts val="720"/>
              </a:spcBef>
              <a:spcAft>
                <a:spcPts val="0"/>
              </a:spcAft>
              <a:defRPr sz="3600" b="0" i="0" u="none" strike="noStrike" cap="none" baseline="0">
                <a:solidFill>
                  <a:schemeClr val="dk2"/>
                </a:solidFill>
                <a:latin typeface="Arial"/>
                <a:ea typeface="Arial"/>
                <a:cs typeface="Arial"/>
                <a:sym typeface="Arial"/>
              </a:defRPr>
            </a:lvl7pPr>
            <a:lvl8pPr marL="0" marR="0" indent="0" algn="l" rtl="0">
              <a:lnSpc>
                <a:spcPct val="100000"/>
              </a:lnSpc>
              <a:spcBef>
                <a:spcPts val="720"/>
              </a:spcBef>
              <a:spcAft>
                <a:spcPts val="0"/>
              </a:spcAft>
              <a:defRPr sz="3600" b="0" i="0" u="none" strike="noStrike" cap="none" baseline="0">
                <a:solidFill>
                  <a:schemeClr val="dk2"/>
                </a:solidFill>
                <a:latin typeface="Arial"/>
                <a:ea typeface="Arial"/>
                <a:cs typeface="Arial"/>
                <a:sym typeface="Arial"/>
              </a:defRPr>
            </a:lvl8pPr>
            <a:lvl9pPr marL="0" marR="0" indent="0" algn="l" rtl="0">
              <a:lnSpc>
                <a:spcPct val="100000"/>
              </a:lnSpc>
              <a:spcBef>
                <a:spcPts val="720"/>
              </a:spcBef>
              <a:spcAft>
                <a:spcPts val="0"/>
              </a:spcAft>
              <a:defRPr sz="3600" b="0" i="0" u="none" strike="noStrike" cap="none" baseline="0">
                <a:solidFill>
                  <a:schemeClr val="dk2"/>
                </a:solidFill>
                <a:latin typeface="Arial"/>
                <a:ea typeface="Arial"/>
                <a:cs typeface="Arial"/>
                <a:sym typeface="Arial"/>
              </a:defRPr>
            </a:lvl9pPr>
          </a:lstStyle>
          <a:p>
            <a:endParaRPr/>
          </a:p>
        </p:txBody>
      </p:sp>
      <p:sp>
        <p:nvSpPr>
          <p:cNvPr id="12" name="Shape 12"/>
          <p:cNvSpPr txBox="1">
            <a:spLocks noGrp="1"/>
          </p:cNvSpPr>
          <p:nvPr>
            <p:ph type="subTitle" idx="1"/>
          </p:nvPr>
        </p:nvSpPr>
        <p:spPr>
          <a:xfrm>
            <a:off x="685800" y="3581400"/>
            <a:ext cx="7010400" cy="1066799"/>
          </a:xfrm>
          <a:prstGeom prst="rect">
            <a:avLst/>
          </a:prstGeom>
          <a:noFill/>
          <a:ln>
            <a:noFill/>
          </a:ln>
        </p:spPr>
        <p:txBody>
          <a:bodyPr lIns="91425" tIns="91425" rIns="91425" bIns="91425" anchor="t" anchorCtr="0"/>
          <a:lstStyle>
            <a:lvl1pPr marL="0" marR="0" indent="76200" algn="l" rtl="0">
              <a:lnSpc>
                <a:spcPct val="100000"/>
              </a:lnSpc>
              <a:spcBef>
                <a:spcPts val="560"/>
              </a:spcBef>
              <a:spcAft>
                <a:spcPts val="0"/>
              </a:spcAft>
              <a:buClr>
                <a:schemeClr val="dk2"/>
              </a:buClr>
              <a:buFont typeface="Arial"/>
              <a:buChar char="•"/>
              <a:defRPr sz="2800" b="0" i="0" u="none" strike="noStrike" cap="none" baseline="0">
                <a:solidFill>
                  <a:schemeClr val="dk1"/>
                </a:solidFill>
                <a:latin typeface="Arial"/>
                <a:ea typeface="Arial"/>
                <a:cs typeface="Arial"/>
                <a:sym typeface="Arial"/>
              </a:defRPr>
            </a:lvl1pPr>
            <a:lvl2pPr marL="742950" marR="0" indent="-215900" algn="l" rtl="0">
              <a:lnSpc>
                <a:spcPct val="100000"/>
              </a:lnSpc>
              <a:spcBef>
                <a:spcPts val="520"/>
              </a:spcBef>
              <a:spcAft>
                <a:spcPts val="0"/>
              </a:spcAft>
              <a:buClr>
                <a:schemeClr val="dk2"/>
              </a:buClr>
              <a:buFont typeface="Arial"/>
              <a:buChar char="•"/>
              <a:defRPr sz="2600" b="0" i="0" u="none" strike="noStrike" cap="none" baseline="0"/>
            </a:lvl2pPr>
            <a:lvl3pPr marL="1143000" marR="0" indent="-165100" algn="l" rtl="0">
              <a:lnSpc>
                <a:spcPct val="100000"/>
              </a:lnSpc>
              <a:spcBef>
                <a:spcPts val="480"/>
              </a:spcBef>
              <a:spcAft>
                <a:spcPts val="0"/>
              </a:spcAft>
              <a:buClr>
                <a:schemeClr val="dk2"/>
              </a:buClr>
              <a:buFont typeface="Arial"/>
              <a:buChar char="•"/>
              <a:defRPr sz="2400" b="0" i="0" u="none" strike="noStrike" cap="none" baseline="0"/>
            </a:lvl3pPr>
            <a:lvl4pPr marL="1600200" marR="0" indent="-171450" algn="l" rtl="0">
              <a:lnSpc>
                <a:spcPct val="100000"/>
              </a:lnSpc>
              <a:spcBef>
                <a:spcPts val="440"/>
              </a:spcBef>
              <a:spcAft>
                <a:spcPts val="0"/>
              </a:spcAft>
              <a:buClr>
                <a:schemeClr val="dk2"/>
              </a:buClr>
              <a:buFont typeface="Arial"/>
              <a:buChar char="•"/>
              <a:defRPr sz="2200" b="0" i="0" u="none" strike="noStrike" cap="none" baseline="0"/>
            </a:lvl4pPr>
            <a:lvl5pPr marL="2057400" marR="0" indent="-171450" algn="l" rtl="0">
              <a:lnSpc>
                <a:spcPct val="100000"/>
              </a:lnSpc>
              <a:spcBef>
                <a:spcPts val="440"/>
              </a:spcBef>
              <a:spcAft>
                <a:spcPts val="0"/>
              </a:spcAft>
              <a:buClr>
                <a:schemeClr val="dk2"/>
              </a:buClr>
              <a:buFont typeface="Arial"/>
              <a:buChar char="•"/>
              <a:defRPr sz="2200" b="0" i="0" u="none" strike="noStrike" cap="none" baseline="0"/>
            </a:lvl5pPr>
            <a:lvl6pPr marL="2514600" marR="0" indent="-152400" algn="l" rtl="0">
              <a:lnSpc>
                <a:spcPct val="100000"/>
              </a:lnSpc>
              <a:spcBef>
                <a:spcPts val="560"/>
              </a:spcBef>
              <a:spcAft>
                <a:spcPts val="0"/>
              </a:spcAft>
              <a:buClr>
                <a:schemeClr val="dk2"/>
              </a:buClr>
              <a:buFont typeface="Arial"/>
              <a:buChar char="•"/>
              <a:defRPr sz="2800" b="0" i="0" u="none" strike="noStrike" cap="none" baseline="0">
                <a:solidFill>
                  <a:schemeClr val="dk1"/>
                </a:solidFill>
                <a:latin typeface="Arial"/>
                <a:ea typeface="Arial"/>
                <a:cs typeface="Arial"/>
                <a:sym typeface="Arial"/>
              </a:defRPr>
            </a:lvl6pPr>
            <a:lvl7pPr marL="2971800" marR="0" indent="-152400" algn="l" rtl="0">
              <a:lnSpc>
                <a:spcPct val="100000"/>
              </a:lnSpc>
              <a:spcBef>
                <a:spcPts val="560"/>
              </a:spcBef>
              <a:spcAft>
                <a:spcPts val="0"/>
              </a:spcAft>
              <a:buClr>
                <a:schemeClr val="dk2"/>
              </a:buClr>
              <a:buFont typeface="Arial"/>
              <a:buChar char="•"/>
              <a:defRPr sz="2800" b="0" i="0" u="none" strike="noStrike" cap="none" baseline="0">
                <a:solidFill>
                  <a:schemeClr val="dk1"/>
                </a:solidFill>
                <a:latin typeface="Arial"/>
                <a:ea typeface="Arial"/>
                <a:cs typeface="Arial"/>
                <a:sym typeface="Arial"/>
              </a:defRPr>
            </a:lvl7pPr>
            <a:lvl8pPr marL="3429000" marR="0" indent="-152400" algn="l" rtl="0">
              <a:lnSpc>
                <a:spcPct val="100000"/>
              </a:lnSpc>
              <a:spcBef>
                <a:spcPts val="560"/>
              </a:spcBef>
              <a:spcAft>
                <a:spcPts val="0"/>
              </a:spcAft>
              <a:buClr>
                <a:schemeClr val="dk2"/>
              </a:buClr>
              <a:buFont typeface="Arial"/>
              <a:buChar char="•"/>
              <a:defRPr sz="2800" b="0" i="0" u="none" strike="noStrike" cap="none" baseline="0">
                <a:solidFill>
                  <a:schemeClr val="dk1"/>
                </a:solidFill>
                <a:latin typeface="Arial"/>
                <a:ea typeface="Arial"/>
                <a:cs typeface="Arial"/>
                <a:sym typeface="Arial"/>
              </a:defRPr>
            </a:lvl8pPr>
            <a:lvl9pPr marL="3886200" marR="0" indent="-152400" algn="l" rtl="0">
              <a:lnSpc>
                <a:spcPct val="100000"/>
              </a:lnSpc>
              <a:spcBef>
                <a:spcPts val="560"/>
              </a:spcBef>
              <a:spcAft>
                <a:spcPts val="0"/>
              </a:spcAft>
              <a:buClr>
                <a:schemeClr val="dk2"/>
              </a:buClr>
              <a:buFont typeface="Arial"/>
              <a:buChar char="•"/>
              <a:defRPr sz="2800" b="0" i="0" u="none" strike="noStrike" cap="none" baseline="0">
                <a:solidFill>
                  <a:schemeClr val="dk1"/>
                </a:solidFill>
                <a:latin typeface="Arial"/>
                <a:ea typeface="Arial"/>
                <a:cs typeface="Arial"/>
                <a:sym typeface="Arial"/>
              </a:defRPr>
            </a:lvl9pPr>
          </a:lstStyle>
          <a:p>
            <a:endParaRPr/>
          </a:p>
        </p:txBody>
      </p:sp>
      <p:sp>
        <p:nvSpPr>
          <p:cNvPr id="13" name="Shape 13"/>
          <p:cNvSpPr txBox="1">
            <a:spLocks noGrp="1"/>
          </p:cNvSpPr>
          <p:nvPr>
            <p:ph type="title" idx="2"/>
          </p:nvPr>
        </p:nvSpPr>
        <p:spPr>
          <a:xfrm>
            <a:off x="685800" y="533400"/>
            <a:ext cx="8001000" cy="990599"/>
          </a:xfrm>
          <a:prstGeom prst="rect">
            <a:avLst/>
          </a:prstGeom>
          <a:noFill/>
          <a:ln>
            <a:noFill/>
          </a:ln>
        </p:spPr>
        <p:txBody>
          <a:bodyPr lIns="91425" tIns="91425" rIns="91425" bIns="91425" anchor="ctr" anchorCtr="0"/>
          <a:lstStyle>
            <a:lvl1pPr algn="l" rtl="0">
              <a:lnSpc>
                <a:spcPct val="100000"/>
              </a:lnSpc>
              <a:spcBef>
                <a:spcPts val="720"/>
              </a:spcBef>
              <a:spcAft>
                <a:spcPts val="0"/>
              </a:spcAft>
              <a:defRPr sz="3600">
                <a:solidFill>
                  <a:schemeClr val="dk2"/>
                </a:solidFill>
                <a:latin typeface="Arial"/>
                <a:ea typeface="Arial"/>
                <a:cs typeface="Arial"/>
                <a:sym typeface="Arial"/>
              </a:defRPr>
            </a:lvl1pPr>
            <a:lvl2pPr algn="l" rtl="0">
              <a:lnSpc>
                <a:spcPct val="100000"/>
              </a:lnSpc>
              <a:spcBef>
                <a:spcPts val="720"/>
              </a:spcBef>
              <a:spcAft>
                <a:spcPts val="0"/>
              </a:spcAft>
              <a:defRPr sz="3600">
                <a:solidFill>
                  <a:schemeClr val="dk2"/>
                </a:solidFill>
                <a:latin typeface="Arial"/>
                <a:ea typeface="Arial"/>
                <a:cs typeface="Arial"/>
                <a:sym typeface="Arial"/>
              </a:defRPr>
            </a:lvl2pPr>
            <a:lvl3pPr algn="l" rtl="0">
              <a:lnSpc>
                <a:spcPct val="100000"/>
              </a:lnSpc>
              <a:spcBef>
                <a:spcPts val="720"/>
              </a:spcBef>
              <a:spcAft>
                <a:spcPts val="0"/>
              </a:spcAft>
              <a:defRPr sz="3600">
                <a:solidFill>
                  <a:schemeClr val="dk2"/>
                </a:solidFill>
                <a:latin typeface="Arial"/>
                <a:ea typeface="Arial"/>
                <a:cs typeface="Arial"/>
                <a:sym typeface="Arial"/>
              </a:defRPr>
            </a:lvl3pPr>
            <a:lvl4pPr algn="l" rtl="0">
              <a:lnSpc>
                <a:spcPct val="100000"/>
              </a:lnSpc>
              <a:spcBef>
                <a:spcPts val="720"/>
              </a:spcBef>
              <a:spcAft>
                <a:spcPts val="0"/>
              </a:spcAft>
              <a:defRPr sz="3600">
                <a:solidFill>
                  <a:schemeClr val="dk2"/>
                </a:solidFill>
                <a:latin typeface="Arial"/>
                <a:ea typeface="Arial"/>
                <a:cs typeface="Arial"/>
                <a:sym typeface="Arial"/>
              </a:defRPr>
            </a:lvl4pPr>
            <a:lvl5pPr algn="l" rtl="0">
              <a:lnSpc>
                <a:spcPct val="100000"/>
              </a:lnSpc>
              <a:spcBef>
                <a:spcPts val="720"/>
              </a:spcBef>
              <a:spcAft>
                <a:spcPts val="0"/>
              </a:spcAft>
              <a:defRPr sz="3600">
                <a:solidFill>
                  <a:schemeClr val="dk2"/>
                </a:solidFill>
                <a:latin typeface="Arial"/>
                <a:ea typeface="Arial"/>
                <a:cs typeface="Arial"/>
                <a:sym typeface="Arial"/>
              </a:defRPr>
            </a:lvl5pPr>
            <a:lvl6pPr algn="l" rtl="0">
              <a:lnSpc>
                <a:spcPct val="100000"/>
              </a:lnSpc>
              <a:spcBef>
                <a:spcPts val="720"/>
              </a:spcBef>
              <a:spcAft>
                <a:spcPts val="0"/>
              </a:spcAft>
              <a:defRPr sz="3600">
                <a:solidFill>
                  <a:schemeClr val="dk2"/>
                </a:solidFill>
                <a:latin typeface="Arial"/>
                <a:ea typeface="Arial"/>
                <a:cs typeface="Arial"/>
                <a:sym typeface="Arial"/>
              </a:defRPr>
            </a:lvl6pPr>
            <a:lvl7pPr algn="l" rtl="0">
              <a:lnSpc>
                <a:spcPct val="100000"/>
              </a:lnSpc>
              <a:spcBef>
                <a:spcPts val="720"/>
              </a:spcBef>
              <a:spcAft>
                <a:spcPts val="0"/>
              </a:spcAft>
              <a:defRPr sz="3600">
                <a:solidFill>
                  <a:schemeClr val="dk2"/>
                </a:solidFill>
                <a:latin typeface="Arial"/>
                <a:ea typeface="Arial"/>
                <a:cs typeface="Arial"/>
                <a:sym typeface="Arial"/>
              </a:defRPr>
            </a:lvl7pPr>
            <a:lvl8pPr algn="l" rtl="0">
              <a:lnSpc>
                <a:spcPct val="100000"/>
              </a:lnSpc>
              <a:spcBef>
                <a:spcPts val="720"/>
              </a:spcBef>
              <a:spcAft>
                <a:spcPts val="0"/>
              </a:spcAft>
              <a:defRPr sz="3600">
                <a:solidFill>
                  <a:schemeClr val="dk2"/>
                </a:solidFill>
                <a:latin typeface="Arial"/>
                <a:ea typeface="Arial"/>
                <a:cs typeface="Arial"/>
                <a:sym typeface="Arial"/>
              </a:defRPr>
            </a:lvl8pPr>
            <a:lvl9pPr algn="l" rtl="0">
              <a:lnSpc>
                <a:spcPct val="100000"/>
              </a:lnSpc>
              <a:spcBef>
                <a:spcPts val="720"/>
              </a:spcBef>
              <a:spcAft>
                <a:spcPts val="0"/>
              </a:spcAft>
              <a:defRPr sz="3600">
                <a:solidFill>
                  <a:schemeClr val="dk2"/>
                </a:solidFill>
                <a:latin typeface="Arial"/>
                <a:ea typeface="Arial"/>
                <a:cs typeface="Arial"/>
                <a:sym typeface="Arial"/>
              </a:defRPr>
            </a:lvl9pPr>
          </a:lstStyle>
          <a:p>
            <a:endParaRPr/>
          </a:p>
        </p:txBody>
      </p:sp>
      <p:sp>
        <p:nvSpPr>
          <p:cNvPr id="14" name="Shape 14"/>
          <p:cNvSpPr txBox="1">
            <a:spLocks noGrp="1"/>
          </p:cNvSpPr>
          <p:nvPr>
            <p:ph type="dt" idx="10"/>
          </p:nvPr>
        </p:nvSpPr>
        <p:spPr>
          <a:xfrm>
            <a:off x="685800" y="6400800"/>
            <a:ext cx="1904999" cy="457200"/>
          </a:xfrm>
          <a:prstGeom prst="rect">
            <a:avLst/>
          </a:prstGeom>
          <a:noFill/>
          <a:ln>
            <a:noFill/>
          </a:ln>
        </p:spPr>
        <p:txBody>
          <a:bodyPr lIns="91425" tIns="91425" rIns="91425" bIns="91425" anchor="b" anchorCtr="0"/>
          <a:lstStyle>
            <a:lvl1pPr marL="0" marR="0" indent="0" algn="l" rtl="0">
              <a:defRPr sz="1400" b="0" i="0" u="none" strike="noStrike" cap="none" baseline="0">
                <a:solidFill>
                  <a:srgbClr val="FFFFFF"/>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ftr" idx="11"/>
          </p:nvPr>
        </p:nvSpPr>
        <p:spPr>
          <a:xfrm>
            <a:off x="3238500" y="6400800"/>
            <a:ext cx="2895600" cy="457200"/>
          </a:xfrm>
          <a:prstGeom prst="rect">
            <a:avLst/>
          </a:prstGeom>
          <a:noFill/>
          <a:ln>
            <a:noFill/>
          </a:ln>
        </p:spPr>
        <p:txBody>
          <a:bodyPr lIns="91425" tIns="91425" rIns="91425" bIns="91425" anchor="b" anchorCtr="0"/>
          <a:lstStyle>
            <a:lvl1pPr marL="0" marR="0" indent="0" algn="ctr" rtl="0">
              <a:defRPr sz="1400" b="0" i="0" u="none" strike="noStrike" cap="none" baseline="0">
                <a:solidFill>
                  <a:srgbClr val="FFFFFF"/>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sldNum" idx="12"/>
          </p:nvPr>
        </p:nvSpPr>
        <p:spPr>
          <a:xfrm>
            <a:off x="6781800" y="6400800"/>
            <a:ext cx="1904999" cy="457200"/>
          </a:xfrm>
          <a:prstGeom prst="rect">
            <a:avLst/>
          </a:prstGeom>
          <a:noFill/>
          <a:ln>
            <a:noFill/>
          </a:ln>
        </p:spPr>
        <p:txBody>
          <a:bodyPr lIns="91425" tIns="91425" rIns="91425" bIns="91425" anchor="b" anchorCtr="0"/>
          <a:lstStyle>
            <a:lvl1pPr marL="0" marR="0" indent="0" algn="r" rtl="0">
              <a:defRPr sz="1400" b="0" i="0" u="none" strike="noStrike" cap="none" baseline="0">
                <a:solidFill>
                  <a:srgbClr val="FFFFFF"/>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7" name="Shape 17"/>
          <p:cNvSpPr txBox="1">
            <a:spLocks noGrp="1"/>
          </p:cNvSpPr>
          <p:nvPr>
            <p:ph type="body" idx="3"/>
          </p:nvPr>
        </p:nvSpPr>
        <p:spPr>
          <a:xfrm>
            <a:off x="685800" y="1676400"/>
            <a:ext cx="8001000" cy="4572000"/>
          </a:xfrm>
          <a:prstGeom prst="rect">
            <a:avLst/>
          </a:prstGeom>
          <a:noFill/>
          <a:ln>
            <a:noFill/>
          </a:ln>
        </p:spPr>
        <p:txBody>
          <a:bodyPr lIns="91425" tIns="91425" rIns="91425" bIns="91425" anchor="t" anchorCtr="0"/>
          <a:lstStyle>
            <a:lvl1pPr algn="l" rtl="0">
              <a:lnSpc>
                <a:spcPct val="100000"/>
              </a:lnSpc>
              <a:spcBef>
                <a:spcPts val="560"/>
              </a:spcBef>
              <a:spcAft>
                <a:spcPts val="0"/>
              </a:spcAft>
              <a:buClr>
                <a:schemeClr val="dk2"/>
              </a:buClr>
              <a:buFont typeface="Arial"/>
              <a:buChar char="•"/>
              <a:defRPr sz="2800">
                <a:solidFill>
                  <a:schemeClr val="dk1"/>
                </a:solidFill>
                <a:latin typeface="Arial"/>
                <a:ea typeface="Arial"/>
                <a:cs typeface="Arial"/>
                <a:sym typeface="Arial"/>
              </a:defRPr>
            </a:lvl1pPr>
            <a:lvl2pPr marL="742950" indent="-215900" rtl="0">
              <a:lnSpc>
                <a:spcPct val="100000"/>
              </a:lnSpc>
              <a:spcBef>
                <a:spcPts val="520"/>
              </a:spcBef>
              <a:spcAft>
                <a:spcPts val="0"/>
              </a:spcAft>
              <a:buClr>
                <a:schemeClr val="dk2"/>
              </a:buClr>
              <a:buFont typeface="Arial"/>
              <a:buChar char="•"/>
              <a:defRPr sz="2600"/>
            </a:lvl2pPr>
            <a:lvl3pPr marL="1143000" indent="-165100" rtl="0">
              <a:lnSpc>
                <a:spcPct val="100000"/>
              </a:lnSpc>
              <a:spcBef>
                <a:spcPts val="480"/>
              </a:spcBef>
              <a:spcAft>
                <a:spcPts val="0"/>
              </a:spcAft>
              <a:buClr>
                <a:schemeClr val="dk2"/>
              </a:buClr>
              <a:buFont typeface="Arial"/>
              <a:buChar char="•"/>
              <a:defRPr sz="2400"/>
            </a:lvl3pPr>
            <a:lvl4pPr marL="1600200" indent="-171450" rtl="0">
              <a:lnSpc>
                <a:spcPct val="100000"/>
              </a:lnSpc>
              <a:spcBef>
                <a:spcPts val="440"/>
              </a:spcBef>
              <a:spcAft>
                <a:spcPts val="0"/>
              </a:spcAft>
              <a:buClr>
                <a:schemeClr val="dk2"/>
              </a:buClr>
              <a:buFont typeface="Arial"/>
              <a:buChar char="•"/>
              <a:defRPr sz="2200"/>
            </a:lvl4pPr>
            <a:lvl5pPr marL="2057400" indent="-171450" rtl="0">
              <a:lnSpc>
                <a:spcPct val="100000"/>
              </a:lnSpc>
              <a:spcBef>
                <a:spcPts val="440"/>
              </a:spcBef>
              <a:spcAft>
                <a:spcPts val="0"/>
              </a:spcAft>
              <a:buClr>
                <a:schemeClr val="dk2"/>
              </a:buClr>
              <a:buFont typeface="Arial"/>
              <a:buChar char="•"/>
              <a:defRPr sz="2200"/>
            </a:lvl5pPr>
            <a:lvl6pPr marL="2514600" indent="-152400" rtl="0">
              <a:lnSpc>
                <a:spcPct val="100000"/>
              </a:lnSpc>
              <a:spcBef>
                <a:spcPts val="560"/>
              </a:spcBef>
              <a:spcAft>
                <a:spcPts val="0"/>
              </a:spcAft>
              <a:buClr>
                <a:schemeClr val="dk2"/>
              </a:buClr>
              <a:buFont typeface="Arial"/>
              <a:buChar char="•"/>
              <a:defRPr sz="2800">
                <a:solidFill>
                  <a:schemeClr val="dk1"/>
                </a:solidFill>
                <a:latin typeface="Arial"/>
                <a:ea typeface="Arial"/>
                <a:cs typeface="Arial"/>
                <a:sym typeface="Arial"/>
              </a:defRPr>
            </a:lvl6pPr>
            <a:lvl7pPr marL="2971800" indent="-152400" rtl="0">
              <a:lnSpc>
                <a:spcPct val="100000"/>
              </a:lnSpc>
              <a:spcBef>
                <a:spcPts val="560"/>
              </a:spcBef>
              <a:spcAft>
                <a:spcPts val="0"/>
              </a:spcAft>
              <a:buClr>
                <a:schemeClr val="dk2"/>
              </a:buClr>
              <a:buFont typeface="Arial"/>
              <a:buChar char="•"/>
              <a:defRPr sz="2800">
                <a:solidFill>
                  <a:schemeClr val="dk1"/>
                </a:solidFill>
                <a:latin typeface="Arial"/>
                <a:ea typeface="Arial"/>
                <a:cs typeface="Arial"/>
                <a:sym typeface="Arial"/>
              </a:defRPr>
            </a:lvl7pPr>
            <a:lvl8pPr marL="3429000" indent="-152400" rtl="0">
              <a:lnSpc>
                <a:spcPct val="100000"/>
              </a:lnSpc>
              <a:spcBef>
                <a:spcPts val="560"/>
              </a:spcBef>
              <a:spcAft>
                <a:spcPts val="0"/>
              </a:spcAft>
              <a:buClr>
                <a:schemeClr val="dk2"/>
              </a:buClr>
              <a:buFont typeface="Arial"/>
              <a:buChar char="•"/>
              <a:defRPr sz="2800">
                <a:solidFill>
                  <a:schemeClr val="dk1"/>
                </a:solidFill>
                <a:latin typeface="Arial"/>
                <a:ea typeface="Arial"/>
                <a:cs typeface="Arial"/>
                <a:sym typeface="Arial"/>
              </a:defRPr>
            </a:lvl8pPr>
            <a:lvl9pPr marL="3886200" indent="-152400" rtl="0">
              <a:lnSpc>
                <a:spcPct val="100000"/>
              </a:lnSpc>
              <a:spcBef>
                <a:spcPts val="560"/>
              </a:spcBef>
              <a:spcAft>
                <a:spcPts val="0"/>
              </a:spcAft>
              <a:buClr>
                <a:schemeClr val="dk2"/>
              </a:buClr>
              <a:buFont typeface="Arial"/>
              <a:buChar char="•"/>
              <a:defRPr sz="28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bg>
      <p:bgPr>
        <a:blipFill>
          <a:blip r:embed="rId2"/>
          <a:stretch>
            <a:fillRect/>
          </a:stretch>
        </a:blipFill>
        <a:effectLst/>
      </p:bgPr>
    </p:bg>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85800" y="533400"/>
            <a:ext cx="8001000" cy="990599"/>
          </a:xfrm>
          <a:prstGeom prst="rect">
            <a:avLst/>
          </a:prstGeom>
          <a:noFill/>
          <a:ln>
            <a:noFill/>
          </a:ln>
        </p:spPr>
        <p:txBody>
          <a:bodyPr lIns="91425" tIns="91425" rIns="91425" bIns="91425" anchor="t" anchorCtr="0"/>
          <a:lstStyle>
            <a:lvl1pPr algn="l" rtl="0">
              <a:lnSpc>
                <a:spcPct val="100000"/>
              </a:lnSpc>
              <a:spcBef>
                <a:spcPts val="720"/>
              </a:spcBef>
              <a:spcAft>
                <a:spcPts val="0"/>
              </a:spcAft>
              <a:defRPr sz="3600">
                <a:solidFill>
                  <a:schemeClr val="dk2"/>
                </a:solidFill>
                <a:latin typeface="Arial"/>
                <a:ea typeface="Arial"/>
                <a:cs typeface="Arial"/>
                <a:sym typeface="Arial"/>
              </a:defRPr>
            </a:lvl1pPr>
            <a:lvl2pPr algn="l" rtl="0">
              <a:lnSpc>
                <a:spcPct val="100000"/>
              </a:lnSpc>
              <a:spcBef>
                <a:spcPts val="720"/>
              </a:spcBef>
              <a:spcAft>
                <a:spcPts val="0"/>
              </a:spcAft>
              <a:defRPr sz="3600">
                <a:solidFill>
                  <a:schemeClr val="dk2"/>
                </a:solidFill>
                <a:latin typeface="Arial"/>
                <a:ea typeface="Arial"/>
                <a:cs typeface="Arial"/>
                <a:sym typeface="Arial"/>
              </a:defRPr>
            </a:lvl2pPr>
            <a:lvl3pPr algn="l" rtl="0">
              <a:lnSpc>
                <a:spcPct val="100000"/>
              </a:lnSpc>
              <a:spcBef>
                <a:spcPts val="720"/>
              </a:spcBef>
              <a:spcAft>
                <a:spcPts val="0"/>
              </a:spcAft>
              <a:defRPr sz="3600">
                <a:solidFill>
                  <a:schemeClr val="dk2"/>
                </a:solidFill>
                <a:latin typeface="Arial"/>
                <a:ea typeface="Arial"/>
                <a:cs typeface="Arial"/>
                <a:sym typeface="Arial"/>
              </a:defRPr>
            </a:lvl3pPr>
            <a:lvl4pPr algn="l" rtl="0">
              <a:lnSpc>
                <a:spcPct val="100000"/>
              </a:lnSpc>
              <a:spcBef>
                <a:spcPts val="720"/>
              </a:spcBef>
              <a:spcAft>
                <a:spcPts val="0"/>
              </a:spcAft>
              <a:defRPr sz="3600">
                <a:solidFill>
                  <a:schemeClr val="dk2"/>
                </a:solidFill>
                <a:latin typeface="Arial"/>
                <a:ea typeface="Arial"/>
                <a:cs typeface="Arial"/>
                <a:sym typeface="Arial"/>
              </a:defRPr>
            </a:lvl4pPr>
            <a:lvl5pPr algn="l" rtl="0">
              <a:lnSpc>
                <a:spcPct val="100000"/>
              </a:lnSpc>
              <a:spcBef>
                <a:spcPts val="720"/>
              </a:spcBef>
              <a:spcAft>
                <a:spcPts val="0"/>
              </a:spcAft>
              <a:defRPr sz="3600">
                <a:solidFill>
                  <a:schemeClr val="dk2"/>
                </a:solidFill>
                <a:latin typeface="Arial"/>
                <a:ea typeface="Arial"/>
                <a:cs typeface="Arial"/>
                <a:sym typeface="Arial"/>
              </a:defRPr>
            </a:lvl5pPr>
            <a:lvl6pPr algn="l" rtl="0">
              <a:lnSpc>
                <a:spcPct val="100000"/>
              </a:lnSpc>
              <a:spcBef>
                <a:spcPts val="720"/>
              </a:spcBef>
              <a:spcAft>
                <a:spcPts val="0"/>
              </a:spcAft>
              <a:defRPr sz="3600">
                <a:solidFill>
                  <a:schemeClr val="dk2"/>
                </a:solidFill>
                <a:latin typeface="Arial"/>
                <a:ea typeface="Arial"/>
                <a:cs typeface="Arial"/>
                <a:sym typeface="Arial"/>
              </a:defRPr>
            </a:lvl6pPr>
            <a:lvl7pPr algn="l" rtl="0">
              <a:lnSpc>
                <a:spcPct val="100000"/>
              </a:lnSpc>
              <a:spcBef>
                <a:spcPts val="720"/>
              </a:spcBef>
              <a:spcAft>
                <a:spcPts val="0"/>
              </a:spcAft>
              <a:defRPr sz="3600">
                <a:solidFill>
                  <a:schemeClr val="dk2"/>
                </a:solidFill>
                <a:latin typeface="Arial"/>
                <a:ea typeface="Arial"/>
                <a:cs typeface="Arial"/>
                <a:sym typeface="Arial"/>
              </a:defRPr>
            </a:lvl7pPr>
            <a:lvl8pPr algn="l" rtl="0">
              <a:lnSpc>
                <a:spcPct val="100000"/>
              </a:lnSpc>
              <a:spcBef>
                <a:spcPts val="720"/>
              </a:spcBef>
              <a:spcAft>
                <a:spcPts val="0"/>
              </a:spcAft>
              <a:defRPr sz="3600">
                <a:solidFill>
                  <a:schemeClr val="dk2"/>
                </a:solidFill>
                <a:latin typeface="Arial"/>
                <a:ea typeface="Arial"/>
                <a:cs typeface="Arial"/>
                <a:sym typeface="Arial"/>
              </a:defRPr>
            </a:lvl8pPr>
            <a:lvl9pPr algn="l" rtl="0">
              <a:lnSpc>
                <a:spcPct val="100000"/>
              </a:lnSpc>
              <a:spcBef>
                <a:spcPts val="720"/>
              </a:spcBef>
              <a:spcAft>
                <a:spcPts val="0"/>
              </a:spcAft>
              <a:defRPr sz="3600">
                <a:solidFill>
                  <a:schemeClr val="dk2"/>
                </a:solidFill>
                <a:latin typeface="Arial"/>
                <a:ea typeface="Arial"/>
                <a:cs typeface="Arial"/>
                <a:sym typeface="Arial"/>
              </a:defRPr>
            </a:lvl9pPr>
          </a:lstStyle>
          <a:p>
            <a:endParaRPr/>
          </a:p>
        </p:txBody>
      </p:sp>
      <p:sp>
        <p:nvSpPr>
          <p:cNvPr id="20" name="Shape 20"/>
          <p:cNvSpPr txBox="1">
            <a:spLocks noGrp="1"/>
          </p:cNvSpPr>
          <p:nvPr>
            <p:ph type="body" idx="1"/>
          </p:nvPr>
        </p:nvSpPr>
        <p:spPr>
          <a:xfrm>
            <a:off x="685800" y="1676400"/>
            <a:ext cx="8001000" cy="4572000"/>
          </a:xfrm>
          <a:prstGeom prst="rect">
            <a:avLst/>
          </a:prstGeom>
          <a:noFill/>
          <a:ln>
            <a:noFill/>
          </a:ln>
        </p:spPr>
        <p:txBody>
          <a:bodyPr lIns="91425" tIns="91425" rIns="91425" bIns="91425" anchor="t" anchorCtr="0"/>
          <a:lstStyle>
            <a:lvl1pPr algn="l" rtl="0">
              <a:lnSpc>
                <a:spcPct val="100000"/>
              </a:lnSpc>
              <a:spcBef>
                <a:spcPts val="560"/>
              </a:spcBef>
              <a:spcAft>
                <a:spcPts val="0"/>
              </a:spcAft>
              <a:buClr>
                <a:schemeClr val="dk2"/>
              </a:buClr>
              <a:buFont typeface="Arial"/>
              <a:buChar char="•"/>
              <a:defRPr sz="2800">
                <a:solidFill>
                  <a:schemeClr val="dk1"/>
                </a:solidFill>
                <a:latin typeface="Arial"/>
                <a:ea typeface="Arial"/>
                <a:cs typeface="Arial"/>
                <a:sym typeface="Arial"/>
              </a:defRPr>
            </a:lvl1pPr>
            <a:lvl2pPr marL="742950" indent="-215900" rtl="0">
              <a:lnSpc>
                <a:spcPct val="100000"/>
              </a:lnSpc>
              <a:spcBef>
                <a:spcPts val="520"/>
              </a:spcBef>
              <a:spcAft>
                <a:spcPts val="0"/>
              </a:spcAft>
              <a:buClr>
                <a:schemeClr val="dk2"/>
              </a:buClr>
              <a:buFont typeface="Arial"/>
              <a:buChar char="•"/>
              <a:defRPr sz="2600"/>
            </a:lvl2pPr>
            <a:lvl3pPr marL="1143000" indent="-165100" rtl="0">
              <a:lnSpc>
                <a:spcPct val="100000"/>
              </a:lnSpc>
              <a:spcBef>
                <a:spcPts val="480"/>
              </a:spcBef>
              <a:spcAft>
                <a:spcPts val="0"/>
              </a:spcAft>
              <a:buClr>
                <a:schemeClr val="dk2"/>
              </a:buClr>
              <a:buFont typeface="Arial"/>
              <a:buChar char="•"/>
              <a:defRPr sz="2400"/>
            </a:lvl3pPr>
            <a:lvl4pPr marL="1600200" indent="-171450" rtl="0">
              <a:lnSpc>
                <a:spcPct val="100000"/>
              </a:lnSpc>
              <a:spcBef>
                <a:spcPts val="440"/>
              </a:spcBef>
              <a:spcAft>
                <a:spcPts val="0"/>
              </a:spcAft>
              <a:buClr>
                <a:schemeClr val="dk2"/>
              </a:buClr>
              <a:buFont typeface="Arial"/>
              <a:buChar char="•"/>
              <a:defRPr sz="2200"/>
            </a:lvl4pPr>
            <a:lvl5pPr marL="2057400" indent="-171450" rtl="0">
              <a:lnSpc>
                <a:spcPct val="100000"/>
              </a:lnSpc>
              <a:spcBef>
                <a:spcPts val="440"/>
              </a:spcBef>
              <a:spcAft>
                <a:spcPts val="0"/>
              </a:spcAft>
              <a:buClr>
                <a:schemeClr val="dk2"/>
              </a:buClr>
              <a:buFont typeface="Arial"/>
              <a:buChar char="•"/>
              <a:defRPr sz="2200"/>
            </a:lvl5pPr>
            <a:lvl6pPr marL="2514600" indent="-152400" rtl="0">
              <a:lnSpc>
                <a:spcPct val="100000"/>
              </a:lnSpc>
              <a:spcBef>
                <a:spcPts val="560"/>
              </a:spcBef>
              <a:spcAft>
                <a:spcPts val="0"/>
              </a:spcAft>
              <a:buClr>
                <a:schemeClr val="dk2"/>
              </a:buClr>
              <a:buFont typeface="Arial"/>
              <a:buChar char="•"/>
              <a:defRPr sz="2800">
                <a:solidFill>
                  <a:schemeClr val="dk1"/>
                </a:solidFill>
                <a:latin typeface="Arial"/>
                <a:ea typeface="Arial"/>
                <a:cs typeface="Arial"/>
                <a:sym typeface="Arial"/>
              </a:defRPr>
            </a:lvl6pPr>
            <a:lvl7pPr marL="2971800" indent="-152400" rtl="0">
              <a:lnSpc>
                <a:spcPct val="100000"/>
              </a:lnSpc>
              <a:spcBef>
                <a:spcPts val="560"/>
              </a:spcBef>
              <a:spcAft>
                <a:spcPts val="0"/>
              </a:spcAft>
              <a:buClr>
                <a:schemeClr val="dk2"/>
              </a:buClr>
              <a:buFont typeface="Arial"/>
              <a:buChar char="•"/>
              <a:defRPr sz="2800">
                <a:solidFill>
                  <a:schemeClr val="dk1"/>
                </a:solidFill>
                <a:latin typeface="Arial"/>
                <a:ea typeface="Arial"/>
                <a:cs typeface="Arial"/>
                <a:sym typeface="Arial"/>
              </a:defRPr>
            </a:lvl7pPr>
            <a:lvl8pPr marL="3429000" indent="-152400" rtl="0">
              <a:lnSpc>
                <a:spcPct val="100000"/>
              </a:lnSpc>
              <a:spcBef>
                <a:spcPts val="560"/>
              </a:spcBef>
              <a:spcAft>
                <a:spcPts val="0"/>
              </a:spcAft>
              <a:buClr>
                <a:schemeClr val="dk2"/>
              </a:buClr>
              <a:buFont typeface="Arial"/>
              <a:buChar char="•"/>
              <a:defRPr sz="2800">
                <a:solidFill>
                  <a:schemeClr val="dk1"/>
                </a:solidFill>
                <a:latin typeface="Arial"/>
                <a:ea typeface="Arial"/>
                <a:cs typeface="Arial"/>
                <a:sym typeface="Arial"/>
              </a:defRPr>
            </a:lvl8pPr>
            <a:lvl9pPr marL="3886200" indent="-152400" rtl="0">
              <a:lnSpc>
                <a:spcPct val="100000"/>
              </a:lnSpc>
              <a:spcBef>
                <a:spcPts val="560"/>
              </a:spcBef>
              <a:spcAft>
                <a:spcPts val="0"/>
              </a:spcAft>
              <a:buClr>
                <a:schemeClr val="dk2"/>
              </a:buClr>
              <a:buFont typeface="Arial"/>
              <a:buChar char="•"/>
              <a:defRPr sz="2800">
                <a:solidFill>
                  <a:schemeClr val="dk1"/>
                </a:solidFill>
                <a:latin typeface="Arial"/>
                <a:ea typeface="Arial"/>
                <a:cs typeface="Arial"/>
                <a:sym typeface="Arial"/>
              </a:defRPr>
            </a:lvl9pPr>
          </a:lstStyle>
          <a:p>
            <a:endParaRPr/>
          </a:p>
        </p:txBody>
      </p:sp>
      <p:sp>
        <p:nvSpPr>
          <p:cNvPr id="21" name="Shape 21"/>
          <p:cNvSpPr txBox="1">
            <a:spLocks noGrp="1"/>
          </p:cNvSpPr>
          <p:nvPr>
            <p:ph type="dt" idx="10"/>
          </p:nvPr>
        </p:nvSpPr>
        <p:spPr>
          <a:xfrm>
            <a:off x="685800" y="6400800"/>
            <a:ext cx="1904999" cy="457200"/>
          </a:xfrm>
          <a:prstGeom prst="rect">
            <a:avLst/>
          </a:prstGeom>
          <a:noFill/>
          <a:ln>
            <a:noFill/>
          </a:ln>
        </p:spPr>
        <p:txBody>
          <a:bodyPr lIns="91425" tIns="91425" rIns="91425" bIns="91425" anchor="b" anchorCtr="0"/>
          <a:lstStyle>
            <a:lvl1pPr marL="0" marR="0" indent="0" algn="l" rtl="0">
              <a:defRPr sz="1400" b="0" i="0" u="none" strike="noStrike" cap="none" baseline="0">
                <a:solidFill>
                  <a:srgbClr val="FFFFFF"/>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2" name="Shape 22"/>
          <p:cNvSpPr txBox="1">
            <a:spLocks noGrp="1"/>
          </p:cNvSpPr>
          <p:nvPr>
            <p:ph type="ftr" idx="11"/>
          </p:nvPr>
        </p:nvSpPr>
        <p:spPr>
          <a:xfrm>
            <a:off x="3238500" y="6400800"/>
            <a:ext cx="2895600" cy="457200"/>
          </a:xfrm>
          <a:prstGeom prst="rect">
            <a:avLst/>
          </a:prstGeom>
          <a:noFill/>
          <a:ln>
            <a:noFill/>
          </a:ln>
        </p:spPr>
        <p:txBody>
          <a:bodyPr lIns="91425" tIns="91425" rIns="91425" bIns="91425" anchor="b" anchorCtr="0"/>
          <a:lstStyle>
            <a:lvl1pPr marL="0" marR="0" indent="0" algn="ctr" rtl="0">
              <a:defRPr sz="1400" b="0" i="0" u="none" strike="noStrike" cap="none" baseline="0">
                <a:solidFill>
                  <a:srgbClr val="FFFFFF"/>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3" name="Shape 23"/>
          <p:cNvSpPr txBox="1">
            <a:spLocks noGrp="1"/>
          </p:cNvSpPr>
          <p:nvPr>
            <p:ph type="sldNum" idx="12"/>
          </p:nvPr>
        </p:nvSpPr>
        <p:spPr>
          <a:xfrm>
            <a:off x="6781800" y="6400800"/>
            <a:ext cx="1904999" cy="457200"/>
          </a:xfrm>
          <a:prstGeom prst="rect">
            <a:avLst/>
          </a:prstGeom>
          <a:noFill/>
          <a:ln>
            <a:noFill/>
          </a:ln>
        </p:spPr>
        <p:txBody>
          <a:bodyPr lIns="91425" tIns="91425" rIns="91425" bIns="91425" anchor="b" anchorCtr="0"/>
          <a:lstStyle>
            <a:lvl1pPr marL="0" marR="0" indent="0" algn="r" rtl="0">
              <a:defRPr sz="1400" b="0" i="0" u="none" strike="noStrike" cap="none" baseline="0">
                <a:solidFill>
                  <a:srgbClr val="FFFFFF"/>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bg>
      <p:bgPr>
        <a:blipFill>
          <a:blip r:embed="rId2"/>
          <a:stretch>
            <a:fillRect/>
          </a:stretch>
        </a:blipFill>
        <a:effectLst/>
      </p:bgPr>
    </p:bg>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85800" y="533400"/>
            <a:ext cx="8001000" cy="990599"/>
          </a:xfrm>
          <a:prstGeom prst="rect">
            <a:avLst/>
          </a:prstGeom>
          <a:noFill/>
          <a:ln>
            <a:noFill/>
          </a:ln>
        </p:spPr>
        <p:txBody>
          <a:bodyPr lIns="91425" tIns="91425" rIns="91425" bIns="91425" anchor="t" anchorCtr="0"/>
          <a:lstStyle>
            <a:lvl1pPr algn="l" rtl="0">
              <a:lnSpc>
                <a:spcPct val="100000"/>
              </a:lnSpc>
              <a:spcBef>
                <a:spcPts val="720"/>
              </a:spcBef>
              <a:spcAft>
                <a:spcPts val="0"/>
              </a:spcAft>
              <a:defRPr sz="3600">
                <a:solidFill>
                  <a:schemeClr val="dk2"/>
                </a:solidFill>
                <a:latin typeface="Arial"/>
                <a:ea typeface="Arial"/>
                <a:cs typeface="Arial"/>
                <a:sym typeface="Arial"/>
              </a:defRPr>
            </a:lvl1pPr>
            <a:lvl2pPr algn="l" rtl="0">
              <a:lnSpc>
                <a:spcPct val="100000"/>
              </a:lnSpc>
              <a:spcBef>
                <a:spcPts val="720"/>
              </a:spcBef>
              <a:spcAft>
                <a:spcPts val="0"/>
              </a:spcAft>
              <a:defRPr sz="3600">
                <a:solidFill>
                  <a:schemeClr val="dk2"/>
                </a:solidFill>
                <a:latin typeface="Arial"/>
                <a:ea typeface="Arial"/>
                <a:cs typeface="Arial"/>
                <a:sym typeface="Arial"/>
              </a:defRPr>
            </a:lvl2pPr>
            <a:lvl3pPr algn="l" rtl="0">
              <a:lnSpc>
                <a:spcPct val="100000"/>
              </a:lnSpc>
              <a:spcBef>
                <a:spcPts val="720"/>
              </a:spcBef>
              <a:spcAft>
                <a:spcPts val="0"/>
              </a:spcAft>
              <a:defRPr sz="3600">
                <a:solidFill>
                  <a:schemeClr val="dk2"/>
                </a:solidFill>
                <a:latin typeface="Arial"/>
                <a:ea typeface="Arial"/>
                <a:cs typeface="Arial"/>
                <a:sym typeface="Arial"/>
              </a:defRPr>
            </a:lvl3pPr>
            <a:lvl4pPr algn="l" rtl="0">
              <a:lnSpc>
                <a:spcPct val="100000"/>
              </a:lnSpc>
              <a:spcBef>
                <a:spcPts val="720"/>
              </a:spcBef>
              <a:spcAft>
                <a:spcPts val="0"/>
              </a:spcAft>
              <a:defRPr sz="3600">
                <a:solidFill>
                  <a:schemeClr val="dk2"/>
                </a:solidFill>
                <a:latin typeface="Arial"/>
                <a:ea typeface="Arial"/>
                <a:cs typeface="Arial"/>
                <a:sym typeface="Arial"/>
              </a:defRPr>
            </a:lvl4pPr>
            <a:lvl5pPr algn="l" rtl="0">
              <a:lnSpc>
                <a:spcPct val="100000"/>
              </a:lnSpc>
              <a:spcBef>
                <a:spcPts val="720"/>
              </a:spcBef>
              <a:spcAft>
                <a:spcPts val="0"/>
              </a:spcAft>
              <a:defRPr sz="3600">
                <a:solidFill>
                  <a:schemeClr val="dk2"/>
                </a:solidFill>
                <a:latin typeface="Arial"/>
                <a:ea typeface="Arial"/>
                <a:cs typeface="Arial"/>
                <a:sym typeface="Arial"/>
              </a:defRPr>
            </a:lvl5pPr>
            <a:lvl6pPr algn="l" rtl="0">
              <a:lnSpc>
                <a:spcPct val="100000"/>
              </a:lnSpc>
              <a:spcBef>
                <a:spcPts val="720"/>
              </a:spcBef>
              <a:spcAft>
                <a:spcPts val="0"/>
              </a:spcAft>
              <a:defRPr sz="3600">
                <a:solidFill>
                  <a:schemeClr val="dk2"/>
                </a:solidFill>
                <a:latin typeface="Arial"/>
                <a:ea typeface="Arial"/>
                <a:cs typeface="Arial"/>
                <a:sym typeface="Arial"/>
              </a:defRPr>
            </a:lvl6pPr>
            <a:lvl7pPr algn="l" rtl="0">
              <a:lnSpc>
                <a:spcPct val="100000"/>
              </a:lnSpc>
              <a:spcBef>
                <a:spcPts val="720"/>
              </a:spcBef>
              <a:spcAft>
                <a:spcPts val="0"/>
              </a:spcAft>
              <a:defRPr sz="3600">
                <a:solidFill>
                  <a:schemeClr val="dk2"/>
                </a:solidFill>
                <a:latin typeface="Arial"/>
                <a:ea typeface="Arial"/>
                <a:cs typeface="Arial"/>
                <a:sym typeface="Arial"/>
              </a:defRPr>
            </a:lvl7pPr>
            <a:lvl8pPr algn="l" rtl="0">
              <a:lnSpc>
                <a:spcPct val="100000"/>
              </a:lnSpc>
              <a:spcBef>
                <a:spcPts val="720"/>
              </a:spcBef>
              <a:spcAft>
                <a:spcPts val="0"/>
              </a:spcAft>
              <a:defRPr sz="3600">
                <a:solidFill>
                  <a:schemeClr val="dk2"/>
                </a:solidFill>
                <a:latin typeface="Arial"/>
                <a:ea typeface="Arial"/>
                <a:cs typeface="Arial"/>
                <a:sym typeface="Arial"/>
              </a:defRPr>
            </a:lvl8pPr>
            <a:lvl9pPr algn="l" rtl="0">
              <a:lnSpc>
                <a:spcPct val="100000"/>
              </a:lnSpc>
              <a:spcBef>
                <a:spcPts val="720"/>
              </a:spcBef>
              <a:spcAft>
                <a:spcPts val="0"/>
              </a:spcAft>
              <a:defRPr sz="3600">
                <a:solidFill>
                  <a:schemeClr val="dk2"/>
                </a:solidFill>
                <a:latin typeface="Arial"/>
                <a:ea typeface="Arial"/>
                <a:cs typeface="Arial"/>
                <a:sym typeface="Arial"/>
              </a:defRPr>
            </a:lvl9pPr>
          </a:lstStyle>
          <a:p>
            <a:endParaRPr/>
          </a:p>
        </p:txBody>
      </p:sp>
      <p:sp>
        <p:nvSpPr>
          <p:cNvPr id="26" name="Shape 26"/>
          <p:cNvSpPr txBox="1">
            <a:spLocks noGrp="1"/>
          </p:cNvSpPr>
          <p:nvPr>
            <p:ph type="body" idx="1"/>
          </p:nvPr>
        </p:nvSpPr>
        <p:spPr>
          <a:xfrm>
            <a:off x="685800" y="1676400"/>
            <a:ext cx="3922712" cy="4572000"/>
          </a:xfrm>
          <a:prstGeom prst="rect">
            <a:avLst/>
          </a:prstGeom>
          <a:noFill/>
          <a:ln>
            <a:noFill/>
          </a:ln>
        </p:spPr>
        <p:txBody>
          <a:bodyPr lIns="91425" tIns="91425" rIns="91425" bIns="91425" anchor="t" anchorCtr="0"/>
          <a:lstStyle>
            <a:lvl1pPr algn="l" rtl="0">
              <a:lnSpc>
                <a:spcPct val="100000"/>
              </a:lnSpc>
              <a:spcBef>
                <a:spcPts val="560"/>
              </a:spcBef>
              <a:spcAft>
                <a:spcPts val="0"/>
              </a:spcAft>
              <a:buClr>
                <a:schemeClr val="dk2"/>
              </a:buClr>
              <a:buFont typeface="Arial"/>
              <a:buChar char="•"/>
              <a:defRPr sz="2800">
                <a:solidFill>
                  <a:schemeClr val="dk1"/>
                </a:solidFill>
                <a:latin typeface="Arial"/>
                <a:ea typeface="Arial"/>
                <a:cs typeface="Arial"/>
                <a:sym typeface="Arial"/>
              </a:defRPr>
            </a:lvl1pPr>
            <a:lvl2pPr marL="742950" indent="-215900" rtl="0">
              <a:lnSpc>
                <a:spcPct val="100000"/>
              </a:lnSpc>
              <a:spcBef>
                <a:spcPts val="520"/>
              </a:spcBef>
              <a:spcAft>
                <a:spcPts val="0"/>
              </a:spcAft>
              <a:buClr>
                <a:schemeClr val="dk2"/>
              </a:buClr>
              <a:buFont typeface="Arial"/>
              <a:buChar char="•"/>
              <a:defRPr sz="2600"/>
            </a:lvl2pPr>
            <a:lvl3pPr marL="1143000" indent="-165100" rtl="0">
              <a:lnSpc>
                <a:spcPct val="100000"/>
              </a:lnSpc>
              <a:spcBef>
                <a:spcPts val="480"/>
              </a:spcBef>
              <a:spcAft>
                <a:spcPts val="0"/>
              </a:spcAft>
              <a:buClr>
                <a:schemeClr val="dk2"/>
              </a:buClr>
              <a:buFont typeface="Arial"/>
              <a:buChar char="•"/>
              <a:defRPr sz="2400"/>
            </a:lvl3pPr>
            <a:lvl4pPr marL="1600200" indent="-171450" rtl="0">
              <a:lnSpc>
                <a:spcPct val="100000"/>
              </a:lnSpc>
              <a:spcBef>
                <a:spcPts val="440"/>
              </a:spcBef>
              <a:spcAft>
                <a:spcPts val="0"/>
              </a:spcAft>
              <a:buClr>
                <a:schemeClr val="dk2"/>
              </a:buClr>
              <a:buFont typeface="Arial"/>
              <a:buChar char="•"/>
              <a:defRPr sz="2200"/>
            </a:lvl4pPr>
            <a:lvl5pPr marL="2057400" indent="-171450" rtl="0">
              <a:lnSpc>
                <a:spcPct val="100000"/>
              </a:lnSpc>
              <a:spcBef>
                <a:spcPts val="440"/>
              </a:spcBef>
              <a:spcAft>
                <a:spcPts val="0"/>
              </a:spcAft>
              <a:buClr>
                <a:schemeClr val="dk2"/>
              </a:buClr>
              <a:buFont typeface="Arial"/>
              <a:buChar char="•"/>
              <a:defRPr sz="2200"/>
            </a:lvl5pPr>
            <a:lvl6pPr marL="2514600" indent="-152400" rtl="0">
              <a:lnSpc>
                <a:spcPct val="100000"/>
              </a:lnSpc>
              <a:spcBef>
                <a:spcPts val="560"/>
              </a:spcBef>
              <a:spcAft>
                <a:spcPts val="0"/>
              </a:spcAft>
              <a:buClr>
                <a:schemeClr val="dk2"/>
              </a:buClr>
              <a:buFont typeface="Arial"/>
              <a:buChar char="•"/>
              <a:defRPr sz="2800">
                <a:solidFill>
                  <a:schemeClr val="dk1"/>
                </a:solidFill>
                <a:latin typeface="Arial"/>
                <a:ea typeface="Arial"/>
                <a:cs typeface="Arial"/>
                <a:sym typeface="Arial"/>
              </a:defRPr>
            </a:lvl6pPr>
            <a:lvl7pPr marL="2971800" indent="-152400" rtl="0">
              <a:lnSpc>
                <a:spcPct val="100000"/>
              </a:lnSpc>
              <a:spcBef>
                <a:spcPts val="560"/>
              </a:spcBef>
              <a:spcAft>
                <a:spcPts val="0"/>
              </a:spcAft>
              <a:buClr>
                <a:schemeClr val="dk2"/>
              </a:buClr>
              <a:buFont typeface="Arial"/>
              <a:buChar char="•"/>
              <a:defRPr sz="2800">
                <a:solidFill>
                  <a:schemeClr val="dk1"/>
                </a:solidFill>
                <a:latin typeface="Arial"/>
                <a:ea typeface="Arial"/>
                <a:cs typeface="Arial"/>
                <a:sym typeface="Arial"/>
              </a:defRPr>
            </a:lvl7pPr>
            <a:lvl8pPr marL="3429000" indent="-152400" rtl="0">
              <a:lnSpc>
                <a:spcPct val="100000"/>
              </a:lnSpc>
              <a:spcBef>
                <a:spcPts val="560"/>
              </a:spcBef>
              <a:spcAft>
                <a:spcPts val="0"/>
              </a:spcAft>
              <a:buClr>
                <a:schemeClr val="dk2"/>
              </a:buClr>
              <a:buFont typeface="Arial"/>
              <a:buChar char="•"/>
              <a:defRPr sz="2800">
                <a:solidFill>
                  <a:schemeClr val="dk1"/>
                </a:solidFill>
                <a:latin typeface="Arial"/>
                <a:ea typeface="Arial"/>
                <a:cs typeface="Arial"/>
                <a:sym typeface="Arial"/>
              </a:defRPr>
            </a:lvl8pPr>
            <a:lvl9pPr marL="3886200" indent="-152400" rtl="0">
              <a:lnSpc>
                <a:spcPct val="100000"/>
              </a:lnSpc>
              <a:spcBef>
                <a:spcPts val="560"/>
              </a:spcBef>
              <a:spcAft>
                <a:spcPts val="0"/>
              </a:spcAft>
              <a:buClr>
                <a:schemeClr val="dk2"/>
              </a:buClr>
              <a:buFont typeface="Arial"/>
              <a:buChar char="•"/>
              <a:defRPr sz="2800">
                <a:solidFill>
                  <a:schemeClr val="dk1"/>
                </a:solidFill>
                <a:latin typeface="Arial"/>
                <a:ea typeface="Arial"/>
                <a:cs typeface="Arial"/>
                <a:sym typeface="Arial"/>
              </a:defRPr>
            </a:lvl9pPr>
          </a:lstStyle>
          <a:p>
            <a:endParaRPr/>
          </a:p>
        </p:txBody>
      </p:sp>
      <p:sp>
        <p:nvSpPr>
          <p:cNvPr id="27" name="Shape 27"/>
          <p:cNvSpPr txBox="1">
            <a:spLocks noGrp="1"/>
          </p:cNvSpPr>
          <p:nvPr>
            <p:ph type="dt" idx="10"/>
          </p:nvPr>
        </p:nvSpPr>
        <p:spPr>
          <a:xfrm>
            <a:off x="685800" y="6400800"/>
            <a:ext cx="1904999" cy="457200"/>
          </a:xfrm>
          <a:prstGeom prst="rect">
            <a:avLst/>
          </a:prstGeom>
          <a:noFill/>
          <a:ln>
            <a:noFill/>
          </a:ln>
        </p:spPr>
        <p:txBody>
          <a:bodyPr lIns="91425" tIns="91425" rIns="91425" bIns="91425" anchor="b" anchorCtr="0"/>
          <a:lstStyle>
            <a:lvl1pPr marL="0" marR="0" indent="0" algn="l" rtl="0">
              <a:defRPr sz="1400" b="0" i="0" u="none" strike="noStrike" cap="none" baseline="0">
                <a:solidFill>
                  <a:srgbClr val="FFFFFF"/>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8" name="Shape 28"/>
          <p:cNvSpPr txBox="1">
            <a:spLocks noGrp="1"/>
          </p:cNvSpPr>
          <p:nvPr>
            <p:ph type="ftr" idx="11"/>
          </p:nvPr>
        </p:nvSpPr>
        <p:spPr>
          <a:xfrm>
            <a:off x="3238500" y="6400800"/>
            <a:ext cx="2895600" cy="457200"/>
          </a:xfrm>
          <a:prstGeom prst="rect">
            <a:avLst/>
          </a:prstGeom>
          <a:noFill/>
          <a:ln>
            <a:noFill/>
          </a:ln>
        </p:spPr>
        <p:txBody>
          <a:bodyPr lIns="91425" tIns="91425" rIns="91425" bIns="91425" anchor="b" anchorCtr="0"/>
          <a:lstStyle>
            <a:lvl1pPr marL="0" marR="0" indent="0" algn="ctr" rtl="0">
              <a:defRPr sz="1400" b="0" i="0" u="none" strike="noStrike" cap="none" baseline="0">
                <a:solidFill>
                  <a:srgbClr val="FFFFFF"/>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9" name="Shape 29"/>
          <p:cNvSpPr txBox="1">
            <a:spLocks noGrp="1"/>
          </p:cNvSpPr>
          <p:nvPr>
            <p:ph type="sldNum" idx="12"/>
          </p:nvPr>
        </p:nvSpPr>
        <p:spPr>
          <a:xfrm>
            <a:off x="6781800" y="6400800"/>
            <a:ext cx="1904999" cy="457200"/>
          </a:xfrm>
          <a:prstGeom prst="rect">
            <a:avLst/>
          </a:prstGeom>
          <a:noFill/>
          <a:ln>
            <a:noFill/>
          </a:ln>
        </p:spPr>
        <p:txBody>
          <a:bodyPr lIns="91425" tIns="91425" rIns="91425" bIns="91425" anchor="b" anchorCtr="0"/>
          <a:lstStyle>
            <a:lvl1pPr marL="0" marR="0" indent="0" algn="r" rtl="0">
              <a:defRPr sz="1400" b="0" i="0" u="none" strike="noStrike" cap="none" baseline="0">
                <a:solidFill>
                  <a:srgbClr val="FFFFFF"/>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85800" y="533400"/>
            <a:ext cx="8001000" cy="990599"/>
          </a:xfrm>
          <a:prstGeom prst="rect">
            <a:avLst/>
          </a:prstGeom>
          <a:noFill/>
          <a:ln>
            <a:noFill/>
          </a:ln>
        </p:spPr>
        <p:txBody>
          <a:bodyPr lIns="91425" tIns="91425" rIns="91425" bIns="91425" anchor="ctr" anchorCtr="0"/>
          <a:lstStyle>
            <a:lvl1pPr marL="0" marR="0" indent="0" algn="l" rtl="0">
              <a:lnSpc>
                <a:spcPct val="100000"/>
              </a:lnSpc>
              <a:spcBef>
                <a:spcPts val="720"/>
              </a:spcBef>
              <a:spcAft>
                <a:spcPts val="0"/>
              </a:spcAft>
              <a:defRPr sz="3600" b="0" i="0" u="none" strike="noStrike" cap="none" baseline="0">
                <a:solidFill>
                  <a:schemeClr val="dk2"/>
                </a:solidFill>
                <a:latin typeface="Arial"/>
                <a:ea typeface="Arial"/>
                <a:cs typeface="Arial"/>
                <a:sym typeface="Arial"/>
              </a:defRPr>
            </a:lvl1pPr>
            <a:lvl2pPr marL="0" marR="0" indent="0" algn="l" rtl="0">
              <a:lnSpc>
                <a:spcPct val="100000"/>
              </a:lnSpc>
              <a:spcBef>
                <a:spcPts val="720"/>
              </a:spcBef>
              <a:spcAft>
                <a:spcPts val="0"/>
              </a:spcAft>
              <a:defRPr sz="3600" b="0" i="0" u="none" strike="noStrike" cap="none" baseline="0">
                <a:solidFill>
                  <a:schemeClr val="dk2"/>
                </a:solidFill>
                <a:latin typeface="Arial"/>
                <a:ea typeface="Arial"/>
                <a:cs typeface="Arial"/>
                <a:sym typeface="Arial"/>
              </a:defRPr>
            </a:lvl2pPr>
            <a:lvl3pPr marL="0" marR="0" indent="0" algn="l" rtl="0">
              <a:lnSpc>
                <a:spcPct val="100000"/>
              </a:lnSpc>
              <a:spcBef>
                <a:spcPts val="720"/>
              </a:spcBef>
              <a:spcAft>
                <a:spcPts val="0"/>
              </a:spcAft>
              <a:defRPr sz="3600" b="0" i="0" u="none" strike="noStrike" cap="none" baseline="0">
                <a:solidFill>
                  <a:schemeClr val="dk2"/>
                </a:solidFill>
                <a:latin typeface="Arial"/>
                <a:ea typeface="Arial"/>
                <a:cs typeface="Arial"/>
                <a:sym typeface="Arial"/>
              </a:defRPr>
            </a:lvl3pPr>
            <a:lvl4pPr marL="0" marR="0" indent="0" algn="l" rtl="0">
              <a:lnSpc>
                <a:spcPct val="100000"/>
              </a:lnSpc>
              <a:spcBef>
                <a:spcPts val="720"/>
              </a:spcBef>
              <a:spcAft>
                <a:spcPts val="0"/>
              </a:spcAft>
              <a:defRPr sz="3600" b="0" i="0" u="none" strike="noStrike" cap="none" baseline="0">
                <a:solidFill>
                  <a:schemeClr val="dk2"/>
                </a:solidFill>
                <a:latin typeface="Arial"/>
                <a:ea typeface="Arial"/>
                <a:cs typeface="Arial"/>
                <a:sym typeface="Arial"/>
              </a:defRPr>
            </a:lvl4pPr>
            <a:lvl5pPr marL="0" marR="0" indent="0" algn="l" rtl="0">
              <a:lnSpc>
                <a:spcPct val="100000"/>
              </a:lnSpc>
              <a:spcBef>
                <a:spcPts val="720"/>
              </a:spcBef>
              <a:spcAft>
                <a:spcPts val="0"/>
              </a:spcAft>
              <a:defRPr sz="3600" b="0" i="0" u="none" strike="noStrike" cap="none" baseline="0">
                <a:solidFill>
                  <a:schemeClr val="dk2"/>
                </a:solidFill>
                <a:latin typeface="Arial"/>
                <a:ea typeface="Arial"/>
                <a:cs typeface="Arial"/>
                <a:sym typeface="Arial"/>
              </a:defRPr>
            </a:lvl5pPr>
            <a:lvl6pPr marL="0" marR="0" indent="0" algn="l" rtl="0">
              <a:lnSpc>
                <a:spcPct val="100000"/>
              </a:lnSpc>
              <a:spcBef>
                <a:spcPts val="720"/>
              </a:spcBef>
              <a:spcAft>
                <a:spcPts val="0"/>
              </a:spcAft>
              <a:defRPr sz="3600" b="0" i="0" u="none" strike="noStrike" cap="none" baseline="0">
                <a:solidFill>
                  <a:schemeClr val="dk2"/>
                </a:solidFill>
                <a:latin typeface="Arial"/>
                <a:ea typeface="Arial"/>
                <a:cs typeface="Arial"/>
                <a:sym typeface="Arial"/>
              </a:defRPr>
            </a:lvl6pPr>
            <a:lvl7pPr marL="0" marR="0" indent="0" algn="l" rtl="0">
              <a:lnSpc>
                <a:spcPct val="100000"/>
              </a:lnSpc>
              <a:spcBef>
                <a:spcPts val="720"/>
              </a:spcBef>
              <a:spcAft>
                <a:spcPts val="0"/>
              </a:spcAft>
              <a:defRPr sz="3600" b="0" i="0" u="none" strike="noStrike" cap="none" baseline="0">
                <a:solidFill>
                  <a:schemeClr val="dk2"/>
                </a:solidFill>
                <a:latin typeface="Arial"/>
                <a:ea typeface="Arial"/>
                <a:cs typeface="Arial"/>
                <a:sym typeface="Arial"/>
              </a:defRPr>
            </a:lvl7pPr>
            <a:lvl8pPr marL="0" marR="0" indent="0" algn="l" rtl="0">
              <a:lnSpc>
                <a:spcPct val="100000"/>
              </a:lnSpc>
              <a:spcBef>
                <a:spcPts val="720"/>
              </a:spcBef>
              <a:spcAft>
                <a:spcPts val="0"/>
              </a:spcAft>
              <a:defRPr sz="3600" b="0" i="0" u="none" strike="noStrike" cap="none" baseline="0">
                <a:solidFill>
                  <a:schemeClr val="dk2"/>
                </a:solidFill>
                <a:latin typeface="Arial"/>
                <a:ea typeface="Arial"/>
                <a:cs typeface="Arial"/>
                <a:sym typeface="Arial"/>
              </a:defRPr>
            </a:lvl8pPr>
            <a:lvl9pPr marL="0" marR="0" indent="0" algn="l" rtl="0">
              <a:lnSpc>
                <a:spcPct val="100000"/>
              </a:lnSpc>
              <a:spcBef>
                <a:spcPts val="720"/>
              </a:spcBef>
              <a:spcAft>
                <a:spcPts val="0"/>
              </a:spcAft>
              <a:defRPr sz="3600" b="0" i="0" u="none" strike="noStrike" cap="none" baseline="0">
                <a:solidFill>
                  <a:schemeClr val="dk2"/>
                </a:solidFill>
                <a:latin typeface="Arial"/>
                <a:ea typeface="Arial"/>
                <a:cs typeface="Arial"/>
                <a:sym typeface="Arial"/>
              </a:defRPr>
            </a:lvl9pPr>
          </a:lstStyle>
          <a:p>
            <a:endParaRPr/>
          </a:p>
        </p:txBody>
      </p:sp>
      <p:sp>
        <p:nvSpPr>
          <p:cNvPr id="6" name="Shape 6"/>
          <p:cNvSpPr txBox="1">
            <a:spLocks noGrp="1"/>
          </p:cNvSpPr>
          <p:nvPr>
            <p:ph type="dt" idx="10"/>
          </p:nvPr>
        </p:nvSpPr>
        <p:spPr>
          <a:xfrm>
            <a:off x="685800" y="6400800"/>
            <a:ext cx="1904999" cy="457200"/>
          </a:xfrm>
          <a:prstGeom prst="rect">
            <a:avLst/>
          </a:prstGeom>
          <a:noFill/>
          <a:ln>
            <a:noFill/>
          </a:ln>
        </p:spPr>
        <p:txBody>
          <a:bodyPr lIns="91425" tIns="91425" rIns="91425" bIns="91425" anchor="b" anchorCtr="0"/>
          <a:lstStyle>
            <a:lvl1pPr marL="0" marR="0" indent="0" algn="l" rtl="0">
              <a:defRPr sz="1400" b="0" i="0" u="none" strike="noStrike" cap="none" baseline="0">
                <a:solidFill>
                  <a:srgbClr val="FFFFFF"/>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ftr" idx="11"/>
          </p:nvPr>
        </p:nvSpPr>
        <p:spPr>
          <a:xfrm>
            <a:off x="3238500" y="6400800"/>
            <a:ext cx="2895600" cy="457200"/>
          </a:xfrm>
          <a:prstGeom prst="rect">
            <a:avLst/>
          </a:prstGeom>
          <a:noFill/>
          <a:ln>
            <a:noFill/>
          </a:ln>
        </p:spPr>
        <p:txBody>
          <a:bodyPr lIns="91425" tIns="91425" rIns="91425" bIns="91425" anchor="b" anchorCtr="0"/>
          <a:lstStyle>
            <a:lvl1pPr marL="0" marR="0" indent="0" algn="ctr" rtl="0">
              <a:defRPr sz="1400" b="0" i="0" u="none" strike="noStrike" cap="none" baseline="0">
                <a:solidFill>
                  <a:srgbClr val="FFFFFF"/>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8" name="Shape 8"/>
          <p:cNvSpPr txBox="1">
            <a:spLocks noGrp="1"/>
          </p:cNvSpPr>
          <p:nvPr>
            <p:ph type="sldNum" idx="12"/>
          </p:nvPr>
        </p:nvSpPr>
        <p:spPr>
          <a:xfrm>
            <a:off x="6781800" y="6400800"/>
            <a:ext cx="1904999" cy="457200"/>
          </a:xfrm>
          <a:prstGeom prst="rect">
            <a:avLst/>
          </a:prstGeom>
          <a:noFill/>
          <a:ln>
            <a:noFill/>
          </a:ln>
        </p:spPr>
        <p:txBody>
          <a:bodyPr lIns="91425" tIns="91425" rIns="91425" bIns="91425" anchor="b" anchorCtr="0"/>
          <a:lstStyle>
            <a:lvl1pPr marL="0" marR="0" indent="0" algn="r" rtl="0">
              <a:defRPr sz="1400" b="0" i="0" u="none" strike="noStrike" cap="none" baseline="0">
                <a:solidFill>
                  <a:srgbClr val="FFFFFF"/>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9" name="Shape 9"/>
          <p:cNvSpPr txBox="1">
            <a:spLocks noGrp="1"/>
          </p:cNvSpPr>
          <p:nvPr>
            <p:ph type="body" idx="1"/>
          </p:nvPr>
        </p:nvSpPr>
        <p:spPr>
          <a:xfrm>
            <a:off x="685800" y="1676400"/>
            <a:ext cx="8001000" cy="4572000"/>
          </a:xfrm>
          <a:prstGeom prst="rect">
            <a:avLst/>
          </a:prstGeom>
          <a:noFill/>
          <a:ln>
            <a:noFill/>
          </a:ln>
        </p:spPr>
        <p:txBody>
          <a:bodyPr lIns="91425" tIns="91425" rIns="91425" bIns="91425" anchor="t" anchorCtr="0"/>
          <a:lstStyle>
            <a:lvl1pPr marL="0" marR="0" indent="76200" algn="l" rtl="0">
              <a:lnSpc>
                <a:spcPct val="100000"/>
              </a:lnSpc>
              <a:spcBef>
                <a:spcPts val="560"/>
              </a:spcBef>
              <a:spcAft>
                <a:spcPts val="0"/>
              </a:spcAft>
              <a:buClr>
                <a:schemeClr val="dk2"/>
              </a:buClr>
              <a:buFont typeface="Arial"/>
              <a:buChar char="•"/>
              <a:defRPr sz="2800" b="0" i="0" u="none" strike="noStrike" cap="none" baseline="0">
                <a:solidFill>
                  <a:schemeClr val="dk1"/>
                </a:solidFill>
                <a:latin typeface="Arial"/>
                <a:ea typeface="Arial"/>
                <a:cs typeface="Arial"/>
                <a:sym typeface="Arial"/>
              </a:defRPr>
            </a:lvl1pPr>
            <a:lvl2pPr marL="742950" marR="0" indent="-215900" algn="l" rtl="0">
              <a:lnSpc>
                <a:spcPct val="100000"/>
              </a:lnSpc>
              <a:spcBef>
                <a:spcPts val="520"/>
              </a:spcBef>
              <a:spcAft>
                <a:spcPts val="0"/>
              </a:spcAft>
              <a:buClr>
                <a:schemeClr val="dk2"/>
              </a:buClr>
              <a:buFont typeface="Arial"/>
              <a:buChar char="•"/>
              <a:defRPr sz="2600" b="0" i="0" u="none" strike="noStrike" cap="none" baseline="0"/>
            </a:lvl2pPr>
            <a:lvl3pPr marL="1143000" marR="0" indent="-165100" algn="l" rtl="0">
              <a:lnSpc>
                <a:spcPct val="100000"/>
              </a:lnSpc>
              <a:spcBef>
                <a:spcPts val="480"/>
              </a:spcBef>
              <a:spcAft>
                <a:spcPts val="0"/>
              </a:spcAft>
              <a:buClr>
                <a:schemeClr val="dk2"/>
              </a:buClr>
              <a:buFont typeface="Arial"/>
              <a:buChar char="•"/>
              <a:defRPr sz="2400" b="0" i="0" u="none" strike="noStrike" cap="none" baseline="0"/>
            </a:lvl3pPr>
            <a:lvl4pPr marL="1600200" marR="0" indent="-171450" algn="l" rtl="0">
              <a:lnSpc>
                <a:spcPct val="100000"/>
              </a:lnSpc>
              <a:spcBef>
                <a:spcPts val="440"/>
              </a:spcBef>
              <a:spcAft>
                <a:spcPts val="0"/>
              </a:spcAft>
              <a:buClr>
                <a:schemeClr val="dk2"/>
              </a:buClr>
              <a:buFont typeface="Arial"/>
              <a:buChar char="•"/>
              <a:defRPr sz="2200" b="0" i="0" u="none" strike="noStrike" cap="none" baseline="0"/>
            </a:lvl4pPr>
            <a:lvl5pPr marL="2057400" marR="0" indent="-171450" algn="l" rtl="0">
              <a:lnSpc>
                <a:spcPct val="100000"/>
              </a:lnSpc>
              <a:spcBef>
                <a:spcPts val="440"/>
              </a:spcBef>
              <a:spcAft>
                <a:spcPts val="0"/>
              </a:spcAft>
              <a:buClr>
                <a:schemeClr val="dk2"/>
              </a:buClr>
              <a:buFont typeface="Arial"/>
              <a:buChar char="•"/>
              <a:defRPr sz="2200" b="0" i="0" u="none" strike="noStrike" cap="none" baseline="0"/>
            </a:lvl5pPr>
            <a:lvl6pPr marL="2514600" marR="0" indent="-152400" algn="l" rtl="0">
              <a:lnSpc>
                <a:spcPct val="100000"/>
              </a:lnSpc>
              <a:spcBef>
                <a:spcPts val="560"/>
              </a:spcBef>
              <a:spcAft>
                <a:spcPts val="0"/>
              </a:spcAft>
              <a:buClr>
                <a:schemeClr val="dk2"/>
              </a:buClr>
              <a:buFont typeface="Arial"/>
              <a:buChar char="•"/>
              <a:defRPr sz="2800" b="0" i="0" u="none" strike="noStrike" cap="none" baseline="0">
                <a:solidFill>
                  <a:schemeClr val="dk1"/>
                </a:solidFill>
                <a:latin typeface="Arial"/>
                <a:ea typeface="Arial"/>
                <a:cs typeface="Arial"/>
                <a:sym typeface="Arial"/>
              </a:defRPr>
            </a:lvl6pPr>
            <a:lvl7pPr marL="2971800" marR="0" indent="-152400" algn="l" rtl="0">
              <a:lnSpc>
                <a:spcPct val="100000"/>
              </a:lnSpc>
              <a:spcBef>
                <a:spcPts val="560"/>
              </a:spcBef>
              <a:spcAft>
                <a:spcPts val="0"/>
              </a:spcAft>
              <a:buClr>
                <a:schemeClr val="dk2"/>
              </a:buClr>
              <a:buFont typeface="Arial"/>
              <a:buChar char="•"/>
              <a:defRPr sz="2800" b="0" i="0" u="none" strike="noStrike" cap="none" baseline="0">
                <a:solidFill>
                  <a:schemeClr val="dk1"/>
                </a:solidFill>
                <a:latin typeface="Arial"/>
                <a:ea typeface="Arial"/>
                <a:cs typeface="Arial"/>
                <a:sym typeface="Arial"/>
              </a:defRPr>
            </a:lvl7pPr>
            <a:lvl8pPr marL="3429000" marR="0" indent="-152400" algn="l" rtl="0">
              <a:lnSpc>
                <a:spcPct val="100000"/>
              </a:lnSpc>
              <a:spcBef>
                <a:spcPts val="560"/>
              </a:spcBef>
              <a:spcAft>
                <a:spcPts val="0"/>
              </a:spcAft>
              <a:buClr>
                <a:schemeClr val="dk2"/>
              </a:buClr>
              <a:buFont typeface="Arial"/>
              <a:buChar char="•"/>
              <a:defRPr sz="2800" b="0" i="0" u="none" strike="noStrike" cap="none" baseline="0">
                <a:solidFill>
                  <a:schemeClr val="dk1"/>
                </a:solidFill>
                <a:latin typeface="Arial"/>
                <a:ea typeface="Arial"/>
                <a:cs typeface="Arial"/>
                <a:sym typeface="Arial"/>
              </a:defRPr>
            </a:lvl8pPr>
            <a:lvl9pPr marL="3886200" marR="0" indent="-152400" algn="l" rtl="0">
              <a:lnSpc>
                <a:spcPct val="100000"/>
              </a:lnSpc>
              <a:spcBef>
                <a:spcPts val="560"/>
              </a:spcBef>
              <a:spcAft>
                <a:spcPts val="0"/>
              </a:spcAft>
              <a:buClr>
                <a:schemeClr val="dk2"/>
              </a:buClr>
              <a:buFont typeface="Arial"/>
              <a:buChar char="•"/>
              <a:defRPr sz="2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youtube.com/v/0HzGGZeWNE8"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en.wikipedia.org/wiki/United_States_Constitution"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52.xml.rels><?xml version="1.0" encoding="UTF-8" standalone="yes"?>
<Relationships xmlns="http://schemas.openxmlformats.org/package/2006/relationships"><Relationship Id="rId3" Type="http://schemas.openxmlformats.org/officeDocument/2006/relationships/hyperlink" Target="http://youtube.com/v/o0BMTIErN8U"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0"/>
        <p:cNvGrpSpPr/>
        <p:nvPr/>
      </p:nvGrpSpPr>
      <p:grpSpPr>
        <a:xfrm>
          <a:off x="0" y="0"/>
          <a:ext cx="0" cy="0"/>
          <a:chOff x="0" y="0"/>
          <a:chExt cx="0" cy="0"/>
        </a:xfrm>
      </p:grpSpPr>
      <p:sp>
        <p:nvSpPr>
          <p:cNvPr id="31" name="Shape 31"/>
          <p:cNvSpPr txBox="1">
            <a:spLocks noGrp="1"/>
          </p:cNvSpPr>
          <p:nvPr>
            <p:ph type="ctrTitle"/>
          </p:nvPr>
        </p:nvSpPr>
        <p:spPr>
          <a:xfrm>
            <a:off x="685800" y="2209800"/>
            <a:ext cx="7772400"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720"/>
              </a:spcBef>
              <a:spcAft>
                <a:spcPts val="0"/>
              </a:spcAft>
              <a:buClr>
                <a:schemeClr val="dk2"/>
              </a:buClr>
              <a:buSzPct val="25000"/>
              <a:buFont typeface="Arial"/>
              <a:buNone/>
            </a:pPr>
            <a:r>
              <a:rPr lang="en-US" sz="3600" b="1" i="0" u="none" strike="noStrike" cap="none" baseline="0" dirty="0" smtClean="0">
                <a:solidFill>
                  <a:schemeClr val="dk2"/>
                </a:solidFill>
                <a:latin typeface="Arial"/>
                <a:ea typeface="Arial"/>
                <a:cs typeface="Arial"/>
                <a:sym typeface="Arial"/>
              </a:rPr>
              <a:t>US Bill of Rights (1791)</a:t>
            </a:r>
            <a:endParaRPr lang="en-US" sz="3600" b="1" i="0" u="none" strike="noStrike" cap="none" baseline="0" dirty="0">
              <a:solidFill>
                <a:schemeClr val="dk2"/>
              </a:solidFill>
              <a:latin typeface="Arial"/>
              <a:ea typeface="Arial"/>
              <a:cs typeface="Arial"/>
              <a:sym typeface="Arial"/>
            </a:endParaRPr>
          </a:p>
        </p:txBody>
      </p:sp>
      <p:sp>
        <p:nvSpPr>
          <p:cNvPr id="32" name="Shape 32"/>
          <p:cNvSpPr txBox="1">
            <a:spLocks noGrp="1"/>
          </p:cNvSpPr>
          <p:nvPr>
            <p:ph type="subTitle" idx="1"/>
          </p:nvPr>
        </p:nvSpPr>
        <p:spPr>
          <a:xfrm>
            <a:off x="685800" y="3581400"/>
            <a:ext cx="7010400" cy="1066799"/>
          </a:xfrm>
          <a:prstGeom prst="rect">
            <a:avLst/>
          </a:prstGeom>
          <a:noFill/>
          <a:ln>
            <a:noFill/>
          </a:ln>
        </p:spPr>
        <p:txBody>
          <a:bodyPr lIns="91425" tIns="45700" rIns="91425" bIns="45700" anchor="t"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685800" y="533400"/>
            <a:ext cx="7772400" cy="1295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1" i="0" u="none" strike="noStrike" cap="none" baseline="0">
                <a:solidFill>
                  <a:schemeClr val="dk1"/>
                </a:solidFill>
                <a:latin typeface="Arial"/>
                <a:ea typeface="Arial"/>
                <a:cs typeface="Arial"/>
                <a:sym typeface="Arial"/>
              </a:rPr>
              <a:t>Freedom of Speech</a:t>
            </a:r>
          </a:p>
        </p:txBody>
      </p:sp>
      <p:sp>
        <p:nvSpPr>
          <p:cNvPr id="57" name="Shape 57"/>
          <p:cNvSpPr txBox="1">
            <a:spLocks noGrp="1"/>
          </p:cNvSpPr>
          <p:nvPr>
            <p:ph type="body" idx="1"/>
          </p:nvPr>
        </p:nvSpPr>
        <p:spPr>
          <a:xfrm>
            <a:off x="838200" y="2057400"/>
            <a:ext cx="3808412"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480"/>
              </a:spcBef>
              <a:spcAft>
                <a:spcPts val="0"/>
              </a:spcAft>
              <a:buClr>
                <a:schemeClr val="dk1"/>
              </a:buClr>
              <a:buSzPct val="100000"/>
              <a:buFont typeface="Arial"/>
              <a:buAutoNum type="arabicPeriod"/>
            </a:pPr>
            <a:r>
              <a:rPr lang="en-US" sz="2400" b="0" i="0" u="none" strike="noStrike" cap="none" baseline="0" dirty="0">
                <a:solidFill>
                  <a:schemeClr val="dk1"/>
                </a:solidFill>
                <a:latin typeface="Arial"/>
                <a:ea typeface="Arial"/>
                <a:cs typeface="Arial"/>
                <a:sym typeface="Arial"/>
              </a:rPr>
              <a:t>Restrictions</a:t>
            </a:r>
          </a:p>
          <a:p>
            <a:pPr marL="742950" marR="0" lvl="1" indent="-285750" algn="l" rtl="0">
              <a:lnSpc>
                <a:spcPct val="90000"/>
              </a:lnSpc>
              <a:spcBef>
                <a:spcPts val="320"/>
              </a:spcBef>
              <a:spcAft>
                <a:spcPts val="0"/>
              </a:spcAft>
              <a:buClr>
                <a:srgbClr val="000000"/>
              </a:buClr>
              <a:buSzPct val="100000"/>
              <a:buFont typeface="Arial"/>
              <a:buAutoNum type="arabicPeriod"/>
            </a:pPr>
            <a:r>
              <a:rPr lang="en-US" sz="1600" b="0" i="0" u="none" strike="noStrike" cap="none" baseline="0" dirty="0">
                <a:solidFill>
                  <a:schemeClr val="dk1"/>
                </a:solidFill>
                <a:latin typeface="Arial"/>
                <a:ea typeface="Arial"/>
                <a:cs typeface="Arial"/>
                <a:sym typeface="Arial"/>
              </a:rPr>
              <a:t>Speech may be limited if it causes </a:t>
            </a:r>
            <a:r>
              <a:rPr lang="en-US" sz="1600" b="1" i="0" u="none" strike="noStrike" cap="none" baseline="0" dirty="0">
                <a:solidFill>
                  <a:schemeClr val="dk1"/>
                </a:solidFill>
                <a:latin typeface="Arial"/>
                <a:ea typeface="Arial"/>
                <a:cs typeface="Arial"/>
                <a:sym typeface="Arial"/>
              </a:rPr>
              <a:t>clear and present danger</a:t>
            </a:r>
            <a:r>
              <a:rPr lang="en-US" sz="1600" b="0" i="0" u="none" strike="noStrike" cap="none" baseline="0" dirty="0">
                <a:solidFill>
                  <a:schemeClr val="dk1"/>
                </a:solidFill>
                <a:latin typeface="Arial"/>
                <a:ea typeface="Arial"/>
                <a:cs typeface="Arial"/>
                <a:sym typeface="Arial"/>
              </a:rPr>
              <a:t> to public safety or national security</a:t>
            </a:r>
          </a:p>
          <a:p>
            <a:pPr marL="1143000" marR="0" lvl="2" indent="-228600" algn="l" rtl="0">
              <a:lnSpc>
                <a:spcPct val="90000"/>
              </a:lnSpc>
              <a:spcBef>
                <a:spcPts val="280"/>
              </a:spcBef>
              <a:spcAft>
                <a:spcPts val="0"/>
              </a:spcAft>
              <a:buClr>
                <a:srgbClr val="000000"/>
              </a:buClr>
              <a:buSzPct val="100000"/>
              <a:buFont typeface="Arial"/>
              <a:buAutoNum type="arabicPeriod"/>
            </a:pPr>
            <a:r>
              <a:rPr lang="en-US" sz="1400" i="1" dirty="0" err="1" smtClean="0">
                <a:solidFill>
                  <a:schemeClr val="dk1"/>
                </a:solidFill>
              </a:rPr>
              <a:t>Schenck</a:t>
            </a:r>
            <a:r>
              <a:rPr lang="en-US" sz="1400" i="1" dirty="0" smtClean="0">
                <a:solidFill>
                  <a:schemeClr val="dk1"/>
                </a:solidFill>
              </a:rPr>
              <a:t> v. United States</a:t>
            </a:r>
          </a:p>
          <a:p>
            <a:pPr marL="1143000" marR="0" lvl="2" indent="-228600" algn="l" rtl="0">
              <a:lnSpc>
                <a:spcPct val="90000"/>
              </a:lnSpc>
              <a:spcBef>
                <a:spcPts val="280"/>
              </a:spcBef>
              <a:spcAft>
                <a:spcPts val="0"/>
              </a:spcAft>
              <a:buClr>
                <a:srgbClr val="000000"/>
              </a:buClr>
              <a:buSzPct val="100000"/>
              <a:buFont typeface="Arial"/>
              <a:buAutoNum type="arabicPeriod"/>
            </a:pPr>
            <a:r>
              <a:rPr lang="en-US" sz="1400" dirty="0" smtClean="0">
                <a:solidFill>
                  <a:schemeClr val="dk1"/>
                </a:solidFill>
              </a:rPr>
              <a:t>Gov't </a:t>
            </a:r>
            <a:r>
              <a:rPr lang="en-US" sz="1400" dirty="0">
                <a:solidFill>
                  <a:schemeClr val="dk1"/>
                </a:solidFill>
              </a:rPr>
              <a:t>may restrict speech that can cause immediate physical injury to others </a:t>
            </a:r>
            <a:r>
              <a:rPr lang="en-US" sz="1400" dirty="0">
                <a:solidFill>
                  <a:srgbClr val="CC0000"/>
                </a:solidFill>
              </a:rPr>
              <a:t>(Example: yelling "fire in a crowded theater would cause panic)</a:t>
            </a:r>
          </a:p>
          <a:p>
            <a:pPr marL="742950" marR="0" lvl="1" indent="-285750" algn="l" rtl="0">
              <a:lnSpc>
                <a:spcPct val="90000"/>
              </a:lnSpc>
              <a:spcBef>
                <a:spcPts val="320"/>
              </a:spcBef>
              <a:spcAft>
                <a:spcPts val="0"/>
              </a:spcAft>
              <a:buClr>
                <a:srgbClr val="000000"/>
              </a:buClr>
              <a:buSzPct val="100000"/>
              <a:buFont typeface="Arial"/>
              <a:buAutoNum type="arabicPeriod"/>
            </a:pPr>
            <a:r>
              <a:rPr lang="en-US" sz="1600" b="1" i="0" u="none" strike="noStrike" cap="none" baseline="0" dirty="0" smtClean="0">
                <a:solidFill>
                  <a:schemeClr val="dk1"/>
                </a:solidFill>
                <a:latin typeface="Arial"/>
                <a:ea typeface="Arial"/>
                <a:cs typeface="Arial"/>
                <a:sym typeface="Arial"/>
              </a:rPr>
              <a:t>Slander- </a:t>
            </a:r>
            <a:r>
              <a:rPr lang="en-US" sz="1600" b="0" i="0" u="none" strike="noStrike" cap="none" baseline="0" dirty="0">
                <a:solidFill>
                  <a:schemeClr val="dk1"/>
                </a:solidFill>
                <a:latin typeface="Arial"/>
                <a:ea typeface="Arial"/>
                <a:cs typeface="Arial"/>
                <a:sym typeface="Arial"/>
              </a:rPr>
              <a:t>making false, damaging </a:t>
            </a:r>
            <a:r>
              <a:rPr lang="en-US" sz="1600" b="0" i="0" u="sng" strike="noStrike" cap="none" baseline="0" dirty="0">
                <a:solidFill>
                  <a:schemeClr val="dk1"/>
                </a:solidFill>
                <a:latin typeface="Arial"/>
                <a:ea typeface="Arial"/>
                <a:cs typeface="Arial"/>
                <a:sym typeface="Arial"/>
              </a:rPr>
              <a:t>spoken </a:t>
            </a:r>
            <a:r>
              <a:rPr lang="en-US" sz="1600" b="0" i="0" u="none" strike="noStrike" cap="none" baseline="0" dirty="0">
                <a:solidFill>
                  <a:schemeClr val="dk1"/>
                </a:solidFill>
                <a:latin typeface="Arial"/>
                <a:ea typeface="Arial"/>
                <a:cs typeface="Arial"/>
                <a:sym typeface="Arial"/>
              </a:rPr>
              <a:t>statements about </a:t>
            </a:r>
            <a:r>
              <a:rPr lang="en-US" sz="1600" b="0" i="0" u="none" strike="noStrike" cap="none" baseline="0" dirty="0" smtClean="0">
                <a:solidFill>
                  <a:schemeClr val="dk1"/>
                </a:solidFill>
                <a:latin typeface="Arial"/>
                <a:ea typeface="Arial"/>
                <a:cs typeface="Arial"/>
                <a:sym typeface="Arial"/>
              </a:rPr>
              <a:t>someone.</a:t>
            </a:r>
          </a:p>
          <a:p>
            <a:pPr lvl="1" indent="-285750">
              <a:lnSpc>
                <a:spcPct val="90000"/>
              </a:lnSpc>
              <a:spcBef>
                <a:spcPts val="320"/>
              </a:spcBef>
              <a:buClr>
                <a:srgbClr val="000000"/>
              </a:buClr>
              <a:buSzPct val="100000"/>
              <a:buFont typeface="Arial"/>
              <a:buAutoNum type="arabicPeriod"/>
            </a:pPr>
            <a:r>
              <a:rPr lang="en-US" sz="1600" b="1" dirty="0" smtClean="0">
                <a:solidFill>
                  <a:schemeClr val="dk1"/>
                </a:solidFill>
              </a:rPr>
              <a:t>Libel</a:t>
            </a:r>
            <a:r>
              <a:rPr lang="en-US" sz="1600" dirty="0" smtClean="0">
                <a:solidFill>
                  <a:schemeClr val="dk1"/>
                </a:solidFill>
              </a:rPr>
              <a:t>- </a:t>
            </a:r>
            <a:r>
              <a:rPr lang="en-US" sz="1600" dirty="0">
                <a:solidFill>
                  <a:schemeClr val="dk1"/>
                </a:solidFill>
              </a:rPr>
              <a:t>anything </a:t>
            </a:r>
            <a:r>
              <a:rPr lang="en-US" sz="1600" u="sng" dirty="0">
                <a:solidFill>
                  <a:schemeClr val="dk1"/>
                </a:solidFill>
              </a:rPr>
              <a:t>written</a:t>
            </a:r>
            <a:r>
              <a:rPr lang="en-US" sz="1600" dirty="0">
                <a:solidFill>
                  <a:schemeClr val="dk1"/>
                </a:solidFill>
              </a:rPr>
              <a:t> that damages a </a:t>
            </a:r>
            <a:r>
              <a:rPr lang="en-US" sz="1600" dirty="0"/>
              <a:t>person's</a:t>
            </a:r>
            <a:r>
              <a:rPr lang="en-US" sz="1600" dirty="0">
                <a:solidFill>
                  <a:schemeClr val="dk1"/>
                </a:solidFill>
              </a:rPr>
              <a:t> reputation</a:t>
            </a:r>
            <a:r>
              <a:rPr lang="en-US" sz="1600" dirty="0"/>
              <a:t> </a:t>
            </a:r>
            <a:r>
              <a:rPr lang="en-US" sz="1600" dirty="0">
                <a:solidFill>
                  <a:schemeClr val="dk1"/>
                </a:solidFill>
              </a:rPr>
              <a:t>using false facts</a:t>
            </a:r>
          </a:p>
          <a:p>
            <a:pPr marL="742950" marR="0" lvl="1" indent="-285750" algn="l" rtl="0">
              <a:lnSpc>
                <a:spcPct val="90000"/>
              </a:lnSpc>
              <a:spcBef>
                <a:spcPts val="320"/>
              </a:spcBef>
              <a:spcAft>
                <a:spcPts val="0"/>
              </a:spcAft>
              <a:buClr>
                <a:srgbClr val="000000"/>
              </a:buClr>
              <a:buSzPct val="100000"/>
              <a:buFont typeface="Arial"/>
              <a:buAutoNum type="arabicPeriod"/>
            </a:pPr>
            <a:endParaRPr lang="en-US" sz="1600" b="0" i="0" u="none" strike="noStrike" cap="none" baseline="0" dirty="0">
              <a:solidFill>
                <a:schemeClr val="dk1"/>
              </a:solidFill>
              <a:latin typeface="Arial"/>
              <a:ea typeface="Arial"/>
              <a:cs typeface="Arial"/>
              <a:sym typeface="Arial"/>
            </a:endParaRPr>
          </a:p>
          <a:p>
            <a:endParaRPr lang="en-US" sz="1600" b="0" i="0" u="none" strike="noStrike" cap="none" baseline="0" dirty="0">
              <a:solidFill>
                <a:schemeClr val="dk1"/>
              </a:solidFill>
              <a:latin typeface="Arial"/>
              <a:ea typeface="Arial"/>
              <a:cs typeface="Arial"/>
              <a:sym typeface="Arial"/>
            </a:endParaRPr>
          </a:p>
        </p:txBody>
      </p:sp>
      <p:pic>
        <p:nvPicPr>
          <p:cNvPr id="58" name="Shape 58"/>
          <p:cNvPicPr preferRelativeResize="0"/>
          <p:nvPr/>
        </p:nvPicPr>
        <p:blipFill>
          <a:blip r:embed="rId3"/>
          <a:stretch>
            <a:fillRect/>
          </a:stretch>
        </p:blipFill>
        <p:spPr>
          <a:xfrm>
            <a:off x="4913708" y="2482952"/>
            <a:ext cx="3651166" cy="2848022"/>
          </a:xfrm>
          <a:prstGeom prst="rect">
            <a:avLst/>
          </a:prstGeom>
          <a:noFill/>
          <a:ln>
            <a:noFill/>
          </a:ln>
        </p:spPr>
      </p:pic>
    </p:spTree>
    <p:extLst>
      <p:ext uri="{BB962C8B-B14F-4D97-AF65-F5344CB8AC3E}">
        <p14:creationId xmlns:p14="http://schemas.microsoft.com/office/powerpoint/2010/main" val="3988183281"/>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685800" y="533400"/>
            <a:ext cx="7772400" cy="1295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1" i="0" u="none" strike="noStrike" cap="none" baseline="0">
                <a:solidFill>
                  <a:schemeClr val="dk1"/>
                </a:solidFill>
                <a:latin typeface="Arial"/>
                <a:ea typeface="Arial"/>
                <a:cs typeface="Arial"/>
                <a:sym typeface="Arial"/>
              </a:rPr>
              <a:t>Freedom of Speech</a:t>
            </a:r>
          </a:p>
        </p:txBody>
      </p:sp>
      <p:sp>
        <p:nvSpPr>
          <p:cNvPr id="57" name="Shape 57"/>
          <p:cNvSpPr txBox="1">
            <a:spLocks noGrp="1"/>
          </p:cNvSpPr>
          <p:nvPr>
            <p:ph type="body" idx="1"/>
          </p:nvPr>
        </p:nvSpPr>
        <p:spPr>
          <a:xfrm>
            <a:off x="838200" y="2057400"/>
            <a:ext cx="3808412"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480"/>
              </a:spcBef>
              <a:spcAft>
                <a:spcPts val="0"/>
              </a:spcAft>
              <a:buClr>
                <a:schemeClr val="dk1"/>
              </a:buClr>
              <a:buSzPct val="100000"/>
              <a:buFont typeface="Arial"/>
              <a:buAutoNum type="arabicPeriod"/>
            </a:pPr>
            <a:r>
              <a:rPr lang="en-US" sz="2400" b="0" i="0" u="none" strike="noStrike" cap="none" baseline="0" dirty="0">
                <a:solidFill>
                  <a:schemeClr val="dk1"/>
                </a:solidFill>
                <a:latin typeface="Arial"/>
                <a:ea typeface="Arial"/>
                <a:cs typeface="Arial"/>
                <a:sym typeface="Arial"/>
              </a:rPr>
              <a:t>Restrictions</a:t>
            </a:r>
          </a:p>
          <a:p>
            <a:pPr marL="800100" lvl="1" indent="-342900">
              <a:lnSpc>
                <a:spcPct val="90000"/>
              </a:lnSpc>
              <a:spcBef>
                <a:spcPts val="320"/>
              </a:spcBef>
              <a:buClr>
                <a:srgbClr val="000000"/>
              </a:buClr>
              <a:buSzPct val="100000"/>
              <a:buFont typeface="+mj-lt"/>
              <a:buAutoNum type="arabicPeriod" startAt="4"/>
            </a:pPr>
            <a:r>
              <a:rPr lang="en-US" sz="1600" b="1" dirty="0" smtClean="0">
                <a:solidFill>
                  <a:schemeClr val="dk1"/>
                </a:solidFill>
              </a:rPr>
              <a:t>Obscenity – </a:t>
            </a:r>
            <a:r>
              <a:rPr lang="en-US" sz="1600" dirty="0" smtClean="0">
                <a:solidFill>
                  <a:schemeClr val="dk1"/>
                </a:solidFill>
              </a:rPr>
              <a:t>lacks social, educational, artistic value.</a:t>
            </a:r>
          </a:p>
          <a:p>
            <a:pPr marL="800100" lvl="1" indent="-342900">
              <a:lnSpc>
                <a:spcPct val="90000"/>
              </a:lnSpc>
              <a:spcBef>
                <a:spcPts val="320"/>
              </a:spcBef>
              <a:buClr>
                <a:srgbClr val="000000"/>
              </a:buClr>
              <a:buSzPct val="100000"/>
              <a:buFont typeface="+mj-lt"/>
              <a:buAutoNum type="arabicPeriod" startAt="4"/>
            </a:pPr>
            <a:r>
              <a:rPr lang="en-US" sz="1600" b="1" dirty="0" smtClean="0">
                <a:solidFill>
                  <a:schemeClr val="dk1"/>
                </a:solidFill>
              </a:rPr>
              <a:t>Time, Place, Manner </a:t>
            </a:r>
            <a:r>
              <a:rPr lang="en-US" sz="1600" dirty="0" smtClean="0">
                <a:solidFill>
                  <a:schemeClr val="dk1"/>
                </a:solidFill>
              </a:rPr>
              <a:t>– certain locations, times, and manners are considered inappropriate.  </a:t>
            </a:r>
            <a:endParaRPr lang="en-US" sz="1600" dirty="0">
              <a:solidFill>
                <a:schemeClr val="dk1"/>
              </a:solidFill>
            </a:endParaRPr>
          </a:p>
          <a:p>
            <a:pPr marL="742950" marR="0" lvl="1" indent="-285750" algn="l" rtl="0">
              <a:lnSpc>
                <a:spcPct val="90000"/>
              </a:lnSpc>
              <a:spcBef>
                <a:spcPts val="320"/>
              </a:spcBef>
              <a:spcAft>
                <a:spcPts val="0"/>
              </a:spcAft>
              <a:buClr>
                <a:srgbClr val="000000"/>
              </a:buClr>
              <a:buSzPct val="100000"/>
              <a:buFont typeface="Arial"/>
              <a:buAutoNum type="arabicPeriod" startAt="4"/>
            </a:pPr>
            <a:endParaRPr lang="en-US" sz="1600" b="0" i="0" u="none" strike="noStrike" cap="none" baseline="0" dirty="0">
              <a:solidFill>
                <a:schemeClr val="dk1"/>
              </a:solidFill>
              <a:latin typeface="Arial"/>
              <a:ea typeface="Arial"/>
              <a:cs typeface="Arial"/>
              <a:sym typeface="Arial"/>
            </a:endParaRPr>
          </a:p>
          <a:p>
            <a:endParaRPr lang="en-US" sz="1600" b="0" i="0" u="none" strike="noStrike" cap="none" baseline="0" dirty="0">
              <a:solidFill>
                <a:schemeClr val="dk1"/>
              </a:solidFill>
              <a:latin typeface="Arial"/>
              <a:ea typeface="Arial"/>
              <a:cs typeface="Arial"/>
              <a:sym typeface="Arial"/>
            </a:endParaRPr>
          </a:p>
        </p:txBody>
      </p:sp>
      <p:pic>
        <p:nvPicPr>
          <p:cNvPr id="58" name="Shape 58"/>
          <p:cNvPicPr preferRelativeResize="0"/>
          <p:nvPr/>
        </p:nvPicPr>
        <p:blipFill>
          <a:blip r:embed="rId3"/>
          <a:stretch>
            <a:fillRect/>
          </a:stretch>
        </p:blipFill>
        <p:spPr>
          <a:xfrm>
            <a:off x="4913708" y="2482952"/>
            <a:ext cx="3651166" cy="2848022"/>
          </a:xfrm>
          <a:prstGeom prst="rect">
            <a:avLst/>
          </a:prstGeom>
          <a:noFill/>
          <a:ln>
            <a:noFill/>
          </a:ln>
        </p:spPr>
      </p:pic>
    </p:spTree>
    <p:extLst>
      <p:ext uri="{BB962C8B-B14F-4D97-AF65-F5344CB8AC3E}">
        <p14:creationId xmlns:p14="http://schemas.microsoft.com/office/powerpoint/2010/main" val="2628192641"/>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85800" y="533400"/>
            <a:ext cx="7772400" cy="1295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1" i="0" u="none" strike="noStrike" cap="none" baseline="0">
                <a:solidFill>
                  <a:schemeClr val="dk1"/>
                </a:solidFill>
                <a:latin typeface="Arial"/>
                <a:ea typeface="Arial"/>
                <a:cs typeface="Arial"/>
                <a:sym typeface="Arial"/>
              </a:rPr>
              <a:t>Freedom of the Press </a:t>
            </a:r>
          </a:p>
        </p:txBody>
      </p:sp>
      <p:sp>
        <p:nvSpPr>
          <p:cNvPr id="64" name="Shape 64"/>
          <p:cNvSpPr txBox="1">
            <a:spLocks noGrp="1"/>
          </p:cNvSpPr>
          <p:nvPr>
            <p:ph type="body" idx="1"/>
          </p:nvPr>
        </p:nvSpPr>
        <p:spPr>
          <a:xfrm>
            <a:off x="685800" y="1981200"/>
            <a:ext cx="3809999" cy="4114800"/>
          </a:xfrm>
          <a:prstGeom prst="rect">
            <a:avLst/>
          </a:prstGeom>
          <a:noFill/>
          <a:ln>
            <a:noFill/>
          </a:ln>
        </p:spPr>
        <p:txBody>
          <a:bodyPr lIns="91425" tIns="45700" rIns="91425" bIns="45700" anchor="t" anchorCtr="0">
            <a:noAutofit/>
          </a:bodyPr>
          <a:lstStyle/>
          <a:p>
            <a:pPr marR="0" lvl="0" indent="0" algn="l" rtl="0">
              <a:lnSpc>
                <a:spcPct val="100000"/>
              </a:lnSpc>
              <a:spcBef>
                <a:spcPts val="400"/>
              </a:spcBef>
              <a:spcAft>
                <a:spcPts val="0"/>
              </a:spcAft>
              <a:buNone/>
            </a:pPr>
            <a:r>
              <a:rPr lang="en-US" sz="2000" b="1" dirty="0"/>
              <a:t>1. </a:t>
            </a:r>
            <a:r>
              <a:rPr lang="en-US" sz="2000" b="1" i="0" u="none" strike="noStrike" cap="none" baseline="0" dirty="0">
                <a:solidFill>
                  <a:schemeClr val="dk1"/>
                </a:solidFill>
                <a:latin typeface="Arial"/>
                <a:ea typeface="Arial"/>
                <a:cs typeface="Arial"/>
                <a:sym typeface="Arial"/>
              </a:rPr>
              <a:t>Prior Restraint-</a:t>
            </a:r>
            <a:r>
              <a:rPr lang="en-US" sz="2000" b="0" i="0" u="none" strike="noStrike" cap="none" baseline="0" dirty="0">
                <a:solidFill>
                  <a:schemeClr val="dk1"/>
                </a:solidFill>
                <a:latin typeface="Arial"/>
                <a:ea typeface="Arial"/>
                <a:cs typeface="Arial"/>
                <a:sym typeface="Arial"/>
              </a:rPr>
              <a:t> The gov’t cannot prevent material from being  published (censorship)</a:t>
            </a:r>
          </a:p>
          <a:p>
            <a:pPr marR="0" lvl="0" indent="0" algn="l" rtl="0">
              <a:lnSpc>
                <a:spcPct val="100000"/>
              </a:lnSpc>
              <a:spcBef>
                <a:spcPts val="400"/>
              </a:spcBef>
              <a:spcAft>
                <a:spcPts val="0"/>
              </a:spcAft>
              <a:buNone/>
            </a:pPr>
            <a:r>
              <a:rPr lang="en-US" sz="2000" dirty="0"/>
              <a:t>2. </a:t>
            </a:r>
            <a:r>
              <a:rPr lang="en-US" sz="2000" b="0" i="0" u="none" strike="noStrike" cap="none" baseline="0" dirty="0" smtClean="0">
                <a:solidFill>
                  <a:schemeClr val="dk1"/>
                </a:solidFill>
                <a:latin typeface="Arial"/>
                <a:ea typeface="Arial"/>
                <a:cs typeface="Arial"/>
                <a:sym typeface="Arial"/>
              </a:rPr>
              <a:t>Restrictions</a:t>
            </a:r>
            <a:endParaRPr lang="en-US" sz="2000" b="0" i="0" u="none" strike="noStrike" cap="none" baseline="0" dirty="0">
              <a:solidFill>
                <a:schemeClr val="dk1"/>
              </a:solidFill>
              <a:latin typeface="Arial"/>
              <a:ea typeface="Arial"/>
              <a:cs typeface="Arial"/>
              <a:sym typeface="Arial"/>
            </a:endParaRPr>
          </a:p>
        </p:txBody>
      </p:sp>
      <p:pic>
        <p:nvPicPr>
          <p:cNvPr id="65" name="Shape 65"/>
          <p:cNvPicPr preferRelativeResize="0"/>
          <p:nvPr/>
        </p:nvPicPr>
        <p:blipFill>
          <a:blip r:embed="rId3"/>
          <a:stretch>
            <a:fillRect/>
          </a:stretch>
        </p:blipFill>
        <p:spPr>
          <a:xfrm>
            <a:off x="4582487" y="2389037"/>
            <a:ext cx="4007062" cy="2486924"/>
          </a:xfrm>
          <a:prstGeom prst="rect">
            <a:avLst/>
          </a:prstGeom>
          <a:noFill/>
          <a:ln>
            <a:noFill/>
          </a:ln>
        </p:spPr>
      </p:pic>
    </p:spTree>
    <p:extLst>
      <p:ext uri="{BB962C8B-B14F-4D97-AF65-F5344CB8AC3E}">
        <p14:creationId xmlns:p14="http://schemas.microsoft.com/office/powerpoint/2010/main" val="1483741965"/>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85800" y="533400"/>
            <a:ext cx="7772400" cy="1295400"/>
          </a:xfrm>
          <a:prstGeom prst="rect">
            <a:avLst/>
          </a:prstGeom>
        </p:spPr>
        <p:txBody>
          <a:bodyPr lIns="91425" tIns="91425" rIns="91425" bIns="91425" anchor="t" anchorCtr="0">
            <a:noAutofit/>
          </a:bodyPr>
          <a:lstStyle/>
          <a:p>
            <a:pPr>
              <a:buNone/>
            </a:pPr>
            <a:r>
              <a:rPr lang="en-US" b="1"/>
              <a:t>A Word About Defamation</a:t>
            </a:r>
          </a:p>
        </p:txBody>
      </p:sp>
      <p:sp>
        <p:nvSpPr>
          <p:cNvPr id="71" name="Shape 71"/>
          <p:cNvSpPr txBox="1">
            <a:spLocks noGrp="1"/>
          </p:cNvSpPr>
          <p:nvPr>
            <p:ph type="body" idx="1"/>
          </p:nvPr>
        </p:nvSpPr>
        <p:spPr>
          <a:xfrm>
            <a:off x="510566" y="1642425"/>
            <a:ext cx="4660200" cy="4114800"/>
          </a:xfrm>
          <a:prstGeom prst="rect">
            <a:avLst/>
          </a:prstGeom>
        </p:spPr>
        <p:txBody>
          <a:bodyPr lIns="91425" tIns="91425" rIns="91425" bIns="91425" anchor="t" anchorCtr="0">
            <a:noAutofit/>
          </a:bodyPr>
          <a:lstStyle/>
          <a:p>
            <a:pPr lvl="0" indent="0" rtl="0">
              <a:spcBef>
                <a:spcPts val="400"/>
              </a:spcBef>
              <a:buNone/>
            </a:pPr>
            <a:r>
              <a:rPr lang="en-US" sz="2400" dirty="0"/>
              <a:t>1. Defamation is a false statement that hurts someone's reputation. </a:t>
            </a:r>
          </a:p>
          <a:p>
            <a:pPr lvl="0" indent="0" rtl="0">
              <a:spcBef>
                <a:spcPts val="400"/>
              </a:spcBef>
              <a:buNone/>
            </a:pPr>
            <a:r>
              <a:rPr lang="en-US" sz="2000" dirty="0"/>
              <a:t>	</a:t>
            </a:r>
            <a:r>
              <a:rPr lang="en-US" sz="1800" dirty="0"/>
              <a:t>1. Includes libel and slander</a:t>
            </a:r>
          </a:p>
          <a:p>
            <a:pPr lvl="0" indent="0" rtl="0">
              <a:spcBef>
                <a:spcPts val="400"/>
              </a:spcBef>
              <a:buNone/>
            </a:pPr>
            <a:r>
              <a:rPr lang="en-US" sz="2000" dirty="0"/>
              <a:t>2.</a:t>
            </a:r>
            <a:r>
              <a:rPr lang="en-US" sz="2400" dirty="0"/>
              <a:t> To prove defamation, the statement must meet the following criteria:</a:t>
            </a:r>
          </a:p>
          <a:p>
            <a:pPr lvl="0" indent="0" rtl="0">
              <a:spcBef>
                <a:spcPts val="400"/>
              </a:spcBef>
              <a:buNone/>
            </a:pPr>
            <a:r>
              <a:rPr lang="en-US" sz="2000" dirty="0"/>
              <a:t>	</a:t>
            </a:r>
            <a:r>
              <a:rPr lang="en-US" sz="1800" dirty="0"/>
              <a:t>1. Published</a:t>
            </a:r>
          </a:p>
          <a:p>
            <a:pPr lvl="0" indent="0" rtl="0">
              <a:spcBef>
                <a:spcPts val="400"/>
              </a:spcBef>
              <a:buNone/>
            </a:pPr>
            <a:r>
              <a:rPr lang="en-US" sz="1800" dirty="0"/>
              <a:t>       2. False</a:t>
            </a:r>
          </a:p>
          <a:p>
            <a:pPr lvl="0" indent="0" rtl="0">
              <a:spcBef>
                <a:spcPts val="400"/>
              </a:spcBef>
              <a:buNone/>
            </a:pPr>
            <a:r>
              <a:rPr lang="en-US" sz="1800" dirty="0"/>
              <a:t>       3. Injurious </a:t>
            </a:r>
          </a:p>
          <a:p>
            <a:pPr lvl="0" indent="0" rtl="0">
              <a:spcBef>
                <a:spcPts val="400"/>
              </a:spcBef>
              <a:buNone/>
            </a:pPr>
            <a:r>
              <a:rPr lang="en-US" sz="2400" dirty="0" smtClean="0"/>
              <a:t>3</a:t>
            </a:r>
            <a:r>
              <a:rPr lang="en-US" sz="2400" dirty="0"/>
              <a:t>. Public figures must prove "actual malice" as well</a:t>
            </a:r>
          </a:p>
          <a:p>
            <a:pPr lvl="0" indent="0" rtl="0">
              <a:spcBef>
                <a:spcPts val="400"/>
              </a:spcBef>
              <a:buNone/>
            </a:pPr>
            <a:r>
              <a:rPr lang="en-US" sz="1800" dirty="0"/>
              <a:t>	1. Actual Malice- knew it was false</a:t>
            </a:r>
          </a:p>
          <a:p>
            <a:endParaRPr lang="en-US" sz="1800" dirty="0"/>
          </a:p>
          <a:p>
            <a:endParaRPr lang="en-US" sz="1800" dirty="0"/>
          </a:p>
        </p:txBody>
      </p:sp>
      <p:pic>
        <p:nvPicPr>
          <p:cNvPr id="72" name="Shape 72"/>
          <p:cNvPicPr preferRelativeResize="0"/>
          <p:nvPr/>
        </p:nvPicPr>
        <p:blipFill>
          <a:blip r:embed="rId3"/>
          <a:stretch>
            <a:fillRect/>
          </a:stretch>
        </p:blipFill>
        <p:spPr>
          <a:xfrm>
            <a:off x="4922484" y="2846112"/>
            <a:ext cx="3735965" cy="2481596"/>
          </a:xfrm>
          <a:prstGeom prst="rect">
            <a:avLst/>
          </a:prstGeom>
          <a:noFill/>
          <a:ln>
            <a:noFill/>
          </a:ln>
        </p:spPr>
      </p:pic>
    </p:spTree>
    <p:extLst>
      <p:ext uri="{BB962C8B-B14F-4D97-AF65-F5344CB8AC3E}">
        <p14:creationId xmlns:p14="http://schemas.microsoft.com/office/powerpoint/2010/main" val="3243458909"/>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685800" y="533400"/>
            <a:ext cx="7772400" cy="1295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1" i="0" u="none" strike="noStrike" cap="none" baseline="0">
                <a:solidFill>
                  <a:schemeClr val="dk1"/>
                </a:solidFill>
                <a:latin typeface="Arial"/>
                <a:ea typeface="Arial"/>
                <a:cs typeface="Arial"/>
                <a:sym typeface="Arial"/>
              </a:rPr>
              <a:t>Freedom of Assembly</a:t>
            </a:r>
          </a:p>
        </p:txBody>
      </p:sp>
      <p:sp>
        <p:nvSpPr>
          <p:cNvPr id="78" name="Shape 78"/>
          <p:cNvSpPr txBox="1">
            <a:spLocks noGrp="1"/>
          </p:cNvSpPr>
          <p:nvPr>
            <p:ph type="body" idx="1"/>
          </p:nvPr>
        </p:nvSpPr>
        <p:spPr>
          <a:xfrm>
            <a:off x="685800" y="1981200"/>
            <a:ext cx="3809999" cy="4114800"/>
          </a:xfrm>
          <a:prstGeom prst="rect">
            <a:avLst/>
          </a:prstGeom>
          <a:noFill/>
          <a:ln>
            <a:noFill/>
          </a:ln>
        </p:spPr>
        <p:txBody>
          <a:bodyPr lIns="91425" tIns="45700" rIns="91425" bIns="45700" anchor="t" anchorCtr="0">
            <a:noAutofit/>
          </a:bodyPr>
          <a:lstStyle/>
          <a:p>
            <a:pPr marR="0" lvl="0" indent="0" algn="l" rtl="0">
              <a:lnSpc>
                <a:spcPct val="100000"/>
              </a:lnSpc>
              <a:spcBef>
                <a:spcPts val="560"/>
              </a:spcBef>
              <a:spcAft>
                <a:spcPts val="0"/>
              </a:spcAft>
              <a:buNone/>
            </a:pPr>
            <a:r>
              <a:rPr lang="en-US" sz="2800"/>
              <a:t>1. </a:t>
            </a:r>
            <a:r>
              <a:rPr lang="en-US" sz="2800" b="0" i="0" u="none" strike="noStrike" cap="none" baseline="0">
                <a:solidFill>
                  <a:schemeClr val="dk1"/>
                </a:solidFill>
                <a:latin typeface="Arial"/>
                <a:ea typeface="Arial"/>
                <a:cs typeface="Arial"/>
                <a:sym typeface="Arial"/>
              </a:rPr>
              <a:t>You have the right to gather and protest the gov’t</a:t>
            </a:r>
          </a:p>
          <a:p>
            <a:pPr marR="0" lvl="0" indent="0" algn="l" rtl="0">
              <a:lnSpc>
                <a:spcPct val="100000"/>
              </a:lnSpc>
              <a:spcBef>
                <a:spcPts val="560"/>
              </a:spcBef>
              <a:spcAft>
                <a:spcPts val="0"/>
              </a:spcAft>
              <a:buNone/>
            </a:pPr>
            <a:r>
              <a:rPr lang="en-US" sz="2800"/>
              <a:t>2. </a:t>
            </a:r>
            <a:r>
              <a:rPr lang="en-US" sz="2800" b="0" i="0" u="none" strike="noStrike" cap="none" baseline="0">
                <a:solidFill>
                  <a:schemeClr val="dk1"/>
                </a:solidFill>
                <a:latin typeface="Arial"/>
                <a:ea typeface="Arial"/>
                <a:cs typeface="Arial"/>
                <a:sym typeface="Arial"/>
              </a:rPr>
              <a:t>Restrictions</a:t>
            </a:r>
          </a:p>
          <a:p>
            <a:pPr marL="457200" marR="0" lvl="0" indent="0" algn="l" rtl="0">
              <a:lnSpc>
                <a:spcPct val="100000"/>
              </a:lnSpc>
              <a:spcBef>
                <a:spcPts val="480"/>
              </a:spcBef>
              <a:spcAft>
                <a:spcPts val="0"/>
              </a:spcAft>
              <a:buNone/>
            </a:pPr>
            <a:r>
              <a:rPr lang="en-US" sz="2400"/>
              <a:t>1. </a:t>
            </a:r>
            <a:r>
              <a:rPr lang="en-US" sz="2400" b="0" i="0" u="none" strike="noStrike" cap="none" baseline="0">
                <a:solidFill>
                  <a:schemeClr val="dk1"/>
                </a:solidFill>
                <a:latin typeface="Arial"/>
                <a:ea typeface="Arial"/>
                <a:cs typeface="Arial"/>
                <a:sym typeface="Arial"/>
              </a:rPr>
              <a:t>Gov’t can regulate time and place (rush hour, etc)</a:t>
            </a:r>
          </a:p>
          <a:p>
            <a:endParaRPr lang="en-US" sz="2400" b="0" i="0" u="none" strike="noStrike" cap="none" baseline="0">
              <a:solidFill>
                <a:schemeClr val="dk1"/>
              </a:solidFill>
              <a:latin typeface="Arial"/>
              <a:ea typeface="Arial"/>
              <a:cs typeface="Arial"/>
              <a:sym typeface="Arial"/>
            </a:endParaRPr>
          </a:p>
        </p:txBody>
      </p:sp>
      <p:pic>
        <p:nvPicPr>
          <p:cNvPr id="79" name="Shape 79"/>
          <p:cNvPicPr preferRelativeResize="0"/>
          <p:nvPr/>
        </p:nvPicPr>
        <p:blipFill>
          <a:blip r:embed="rId3"/>
          <a:stretch>
            <a:fillRect/>
          </a:stretch>
        </p:blipFill>
        <p:spPr>
          <a:xfrm>
            <a:off x="4965082" y="1981200"/>
            <a:ext cx="3187867" cy="3724298"/>
          </a:xfrm>
          <a:prstGeom prst="rect">
            <a:avLst/>
          </a:prstGeom>
          <a:noFill/>
          <a:ln>
            <a:noFill/>
          </a:ln>
        </p:spPr>
      </p:pic>
    </p:spTree>
    <p:extLst>
      <p:ext uri="{BB962C8B-B14F-4D97-AF65-F5344CB8AC3E}">
        <p14:creationId xmlns:p14="http://schemas.microsoft.com/office/powerpoint/2010/main" val="3822000962"/>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685800" y="533400"/>
            <a:ext cx="7772400" cy="1295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1" i="0" u="none" strike="noStrike" cap="none" baseline="0" dirty="0">
                <a:solidFill>
                  <a:schemeClr val="dk1"/>
                </a:solidFill>
                <a:latin typeface="Arial"/>
                <a:ea typeface="Arial"/>
                <a:cs typeface="Arial"/>
                <a:sym typeface="Arial"/>
              </a:rPr>
              <a:t>Freedom to Petition  </a:t>
            </a:r>
          </a:p>
        </p:txBody>
      </p:sp>
      <p:sp>
        <p:nvSpPr>
          <p:cNvPr id="85" name="Shape 85"/>
          <p:cNvSpPr txBox="1">
            <a:spLocks noGrp="1"/>
          </p:cNvSpPr>
          <p:nvPr>
            <p:ph type="body" idx="1"/>
          </p:nvPr>
        </p:nvSpPr>
        <p:spPr>
          <a:xfrm>
            <a:off x="685800" y="1981200"/>
            <a:ext cx="38099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Clr>
                <a:schemeClr val="dk1"/>
              </a:buClr>
              <a:buSzPct val="25000"/>
              <a:buFont typeface="Arial"/>
              <a:buNone/>
            </a:pPr>
            <a:r>
              <a:rPr lang="en-US" sz="2800" b="0" i="0" u="none" strike="noStrike" cap="none" baseline="0" dirty="0">
                <a:solidFill>
                  <a:schemeClr val="dk1"/>
                </a:solidFill>
                <a:latin typeface="Arial"/>
                <a:ea typeface="Arial"/>
                <a:cs typeface="Arial"/>
                <a:sym typeface="Arial"/>
              </a:rPr>
              <a:t>1. Citizens (and states) may sue the gov’t </a:t>
            </a:r>
          </a:p>
        </p:txBody>
      </p:sp>
      <p:sp>
        <p:nvSpPr>
          <p:cNvPr id="86" name="Shape 86"/>
          <p:cNvSpPr/>
          <p:nvPr/>
        </p:nvSpPr>
        <p:spPr>
          <a:xfrm>
            <a:off x="4648200" y="2551111"/>
            <a:ext cx="3809999" cy="2974974"/>
          </a:xfrm>
          <a:prstGeom prst="rect">
            <a:avLst/>
          </a:prstGeom>
          <a:noFill/>
          <a:ln>
            <a:noFill/>
          </a:ln>
        </p:spPr>
        <p:txBody>
          <a:bodyPr lIns="91425" tIns="91425" rIns="91425" bIns="91425" anchor="ctr" anchorCtr="0">
            <a:noAutofit/>
          </a:bodyPr>
          <a:lstStyle/>
          <a:p>
            <a:endParaRPr/>
          </a:p>
        </p:txBody>
      </p:sp>
      <p:sp>
        <p:nvSpPr>
          <p:cNvPr id="87" name="Shape 87"/>
          <p:cNvSpPr txBox="1"/>
          <p:nvPr/>
        </p:nvSpPr>
        <p:spPr>
          <a:xfrm>
            <a:off x="1676400" y="4495800"/>
            <a:ext cx="2849562" cy="10699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baseline="0">
                <a:solidFill>
                  <a:srgbClr val="B21720"/>
                </a:solidFill>
                <a:latin typeface="Arial"/>
                <a:ea typeface="Arial"/>
                <a:cs typeface="Arial"/>
                <a:sym typeface="Arial"/>
              </a:rPr>
              <a:t>*FDA-enforced warning </a:t>
            </a:r>
          </a:p>
          <a:p>
            <a:pPr marL="0" marR="0" lvl="0" indent="0" algn="l" rtl="0">
              <a:lnSpc>
                <a:spcPct val="100000"/>
              </a:lnSpc>
              <a:spcBef>
                <a:spcPts val="0"/>
              </a:spcBef>
              <a:spcAft>
                <a:spcPts val="0"/>
              </a:spcAft>
              <a:buClr>
                <a:schemeClr val="dk1"/>
              </a:buClr>
              <a:buSzPct val="25000"/>
              <a:buFont typeface="Arial"/>
              <a:buNone/>
            </a:pPr>
            <a:r>
              <a:rPr lang="en-US" sz="1600" b="0" i="0" u="none" strike="noStrike" cap="none" baseline="0">
                <a:solidFill>
                  <a:srgbClr val="B21720"/>
                </a:solidFill>
                <a:latin typeface="Arial"/>
                <a:ea typeface="Arial"/>
                <a:cs typeface="Arial"/>
                <a:sym typeface="Arial"/>
              </a:rPr>
              <a:t>labels on cigarettes, over </a:t>
            </a:r>
          </a:p>
          <a:p>
            <a:pPr marL="0" marR="0" lvl="0" indent="0" algn="l" rtl="0">
              <a:lnSpc>
                <a:spcPct val="100000"/>
              </a:lnSpc>
              <a:spcBef>
                <a:spcPts val="0"/>
              </a:spcBef>
              <a:spcAft>
                <a:spcPts val="0"/>
              </a:spcAft>
              <a:buClr>
                <a:schemeClr val="dk1"/>
              </a:buClr>
              <a:buSzPct val="25000"/>
              <a:buFont typeface="Arial"/>
              <a:buNone/>
            </a:pPr>
            <a:r>
              <a:rPr lang="en-US" sz="1600" b="0" i="0" u="none" strike="noStrike" cap="none" baseline="0">
                <a:solidFill>
                  <a:srgbClr val="B21720"/>
                </a:solidFill>
                <a:latin typeface="Arial"/>
                <a:ea typeface="Arial"/>
                <a:cs typeface="Arial"/>
                <a:sym typeface="Arial"/>
              </a:rPr>
              <a:t>which the tobacco companies</a:t>
            </a:r>
          </a:p>
          <a:p>
            <a:pPr marL="0" marR="0" lvl="0" indent="0" algn="l" rtl="0">
              <a:lnSpc>
                <a:spcPct val="100000"/>
              </a:lnSpc>
              <a:spcBef>
                <a:spcPts val="0"/>
              </a:spcBef>
              <a:spcAft>
                <a:spcPts val="0"/>
              </a:spcAft>
              <a:buClr>
                <a:schemeClr val="dk1"/>
              </a:buClr>
              <a:buSzPct val="25000"/>
              <a:buFont typeface="Arial"/>
              <a:buNone/>
            </a:pPr>
            <a:r>
              <a:rPr lang="en-US" sz="1600" b="0" i="0" u="none" strike="noStrike" cap="none" baseline="0">
                <a:solidFill>
                  <a:srgbClr val="B21720"/>
                </a:solidFill>
                <a:latin typeface="Arial"/>
                <a:ea typeface="Arial"/>
                <a:cs typeface="Arial"/>
                <a:sym typeface="Arial"/>
              </a:rPr>
              <a:t>sued the federal gov’t.</a:t>
            </a:r>
          </a:p>
        </p:txBody>
      </p:sp>
      <p:pic>
        <p:nvPicPr>
          <p:cNvPr id="88" name="Shape 88"/>
          <p:cNvPicPr preferRelativeResize="0"/>
          <p:nvPr/>
        </p:nvPicPr>
        <p:blipFill>
          <a:blip r:embed="rId3"/>
          <a:stretch>
            <a:fillRect/>
          </a:stretch>
        </p:blipFill>
        <p:spPr>
          <a:xfrm>
            <a:off x="4648200" y="2721574"/>
            <a:ext cx="3857824" cy="3002150"/>
          </a:xfrm>
          <a:prstGeom prst="rect">
            <a:avLst/>
          </a:prstGeom>
          <a:noFill/>
          <a:ln>
            <a:noFill/>
          </a:ln>
        </p:spPr>
      </p:pic>
      <p:sp>
        <p:nvSpPr>
          <p:cNvPr id="2" name="Rectangle 1"/>
          <p:cNvSpPr/>
          <p:nvPr/>
        </p:nvSpPr>
        <p:spPr>
          <a:xfrm>
            <a:off x="2286000" y="3167390"/>
            <a:ext cx="4572000" cy="523220"/>
          </a:xfrm>
          <a:prstGeom prst="rect">
            <a:avLst/>
          </a:prstGeom>
        </p:spPr>
        <p:txBody>
          <a:bodyPr>
            <a:spAutoFit/>
          </a:bodyPr>
          <a:lstStyle/>
          <a:p>
            <a:r>
              <a:rPr lang="en-US" dirty="0"/>
              <a:t> </a:t>
            </a:r>
            <a:br>
              <a:rPr lang="en-US" dirty="0"/>
            </a:br>
            <a:endParaRPr lang="en-US" dirty="0"/>
          </a:p>
        </p:txBody>
      </p:sp>
      <p:sp>
        <p:nvSpPr>
          <p:cNvPr id="3" name="Rectangle 2"/>
          <p:cNvSpPr/>
          <p:nvPr/>
        </p:nvSpPr>
        <p:spPr>
          <a:xfrm>
            <a:off x="2286000" y="3167390"/>
            <a:ext cx="4572000" cy="523220"/>
          </a:xfrm>
          <a:prstGeom prst="rect">
            <a:avLst/>
          </a:prstGeom>
        </p:spPr>
        <p:txBody>
          <a:bodyPr>
            <a:spAutoFit/>
          </a:bodyPr>
          <a:lstStyle/>
          <a:p>
            <a:r>
              <a:rPr lang="en-US" dirty="0"/>
              <a:t> </a:t>
            </a:r>
            <a:br>
              <a:rPr lang="en-US" dirty="0"/>
            </a:br>
            <a:endParaRPr lang="en-US" dirty="0"/>
          </a:p>
        </p:txBody>
      </p:sp>
      <p:sp>
        <p:nvSpPr>
          <p:cNvPr id="4" name="Rectangle 3"/>
          <p:cNvSpPr/>
          <p:nvPr/>
        </p:nvSpPr>
        <p:spPr>
          <a:xfrm>
            <a:off x="2286000" y="3167390"/>
            <a:ext cx="4572000" cy="523220"/>
          </a:xfrm>
          <a:prstGeom prst="rect">
            <a:avLst/>
          </a:prstGeom>
        </p:spPr>
        <p:txBody>
          <a:bodyPr>
            <a:spAutoFit/>
          </a:bodyPr>
          <a:lstStyle/>
          <a:p>
            <a:r>
              <a:rPr lang="en-US" dirty="0"/>
              <a:t> </a:t>
            </a:r>
            <a:br>
              <a:rPr lang="en-US" dirty="0"/>
            </a:br>
            <a:endParaRPr lang="en-US" dirty="0"/>
          </a:p>
        </p:txBody>
      </p:sp>
    </p:spTree>
    <p:extLst>
      <p:ext uri="{BB962C8B-B14F-4D97-AF65-F5344CB8AC3E}">
        <p14:creationId xmlns:p14="http://schemas.microsoft.com/office/powerpoint/2010/main" val="3022997329"/>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685800" y="1219200"/>
            <a:ext cx="7772400" cy="193357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The 2</a:t>
            </a:r>
            <a:r>
              <a:rPr lang="en-US" sz="4400" b="0" i="0" u="none" strike="noStrike" cap="none" baseline="30000">
                <a:solidFill>
                  <a:schemeClr val="dk2"/>
                </a:solidFill>
                <a:latin typeface="Arial"/>
                <a:ea typeface="Arial"/>
                <a:cs typeface="Arial"/>
                <a:sym typeface="Arial"/>
              </a:rPr>
              <a:t>nd</a:t>
            </a:r>
            <a:r>
              <a:rPr lang="en-US" sz="4400" b="0" i="0" u="none" strike="noStrike" cap="none" baseline="0">
                <a:solidFill>
                  <a:schemeClr val="dk2"/>
                </a:solidFill>
                <a:latin typeface="Arial"/>
                <a:ea typeface="Arial"/>
                <a:cs typeface="Arial"/>
                <a:sym typeface="Arial"/>
              </a:rPr>
              <a:t> and 3</a:t>
            </a:r>
            <a:r>
              <a:rPr lang="en-US" sz="4400" b="0" i="0" u="none" strike="noStrike" cap="none" baseline="30000">
                <a:solidFill>
                  <a:schemeClr val="dk2"/>
                </a:solidFill>
                <a:latin typeface="Arial"/>
                <a:ea typeface="Arial"/>
                <a:cs typeface="Arial"/>
                <a:sym typeface="Arial"/>
              </a:rPr>
              <a:t>rd</a:t>
            </a:r>
            <a:r>
              <a:rPr lang="en-US" sz="4400" b="0" i="0" u="none" strike="noStrike" cap="none" baseline="0">
                <a:solidFill>
                  <a:schemeClr val="dk2"/>
                </a:solidFill>
                <a:latin typeface="Arial"/>
                <a:ea typeface="Arial"/>
                <a:cs typeface="Arial"/>
                <a:sym typeface="Arial"/>
              </a:rPr>
              <a:t> Amendments</a:t>
            </a:r>
          </a:p>
        </p:txBody>
      </p:sp>
      <p:sp>
        <p:nvSpPr>
          <p:cNvPr id="42" name="Shape 42"/>
          <p:cNvSpPr txBox="1">
            <a:spLocks noGrp="1"/>
          </p:cNvSpPr>
          <p:nvPr>
            <p:ph type="subTitle" idx="1"/>
          </p:nvPr>
        </p:nvSpPr>
        <p:spPr>
          <a:xfrm>
            <a:off x="2057400" y="3505200"/>
            <a:ext cx="6400799" cy="1752600"/>
          </a:xfrm>
          <a:prstGeom prst="rect">
            <a:avLst/>
          </a:prstGeom>
          <a:noFill/>
          <a:ln>
            <a:noFill/>
          </a:ln>
        </p:spPr>
        <p:txBody>
          <a:bodyPr lIns="91425" tIns="45700" rIns="91425" bIns="45700" anchor="t" anchorCtr="0">
            <a:noAutofit/>
          </a:bodyPr>
          <a:lstStyle/>
          <a:p>
            <a:endParaRPr/>
          </a:p>
        </p:txBody>
      </p:sp>
    </p:spTree>
    <p:extLst>
      <p:ext uri="{BB962C8B-B14F-4D97-AF65-F5344CB8AC3E}">
        <p14:creationId xmlns:p14="http://schemas.microsoft.com/office/powerpoint/2010/main" val="479528845"/>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457200"/>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baseline="0" dirty="0">
                <a:solidFill>
                  <a:srgbClr val="B21720"/>
                </a:solidFill>
                <a:latin typeface="Arial"/>
                <a:ea typeface="Arial"/>
                <a:cs typeface="Arial"/>
                <a:sym typeface="Arial"/>
              </a:rPr>
              <a:t>Which of these should private citizens not be allowed to own, if any?</a:t>
            </a:r>
          </a:p>
        </p:txBody>
      </p:sp>
      <p:sp>
        <p:nvSpPr>
          <p:cNvPr id="48" name="Shape 48"/>
          <p:cNvSpPr txBox="1">
            <a:spLocks noGrp="1"/>
          </p:cNvSpPr>
          <p:nvPr>
            <p:ph type="body" idx="1"/>
          </p:nvPr>
        </p:nvSpPr>
        <p:spPr>
          <a:xfrm>
            <a:off x="457200" y="1905000"/>
            <a:ext cx="8229600" cy="4530724"/>
          </a:xfrm>
          <a:prstGeom prst="rect">
            <a:avLst/>
          </a:prstGeom>
          <a:noFill/>
          <a:ln>
            <a:noFill/>
          </a:ln>
        </p:spPr>
        <p:txBody>
          <a:bodyPr lIns="91425" tIns="45700" rIns="91425" bIns="45700" anchor="t" anchorCtr="0">
            <a:noAutofit/>
          </a:bodyPr>
          <a:lstStyle/>
          <a:p>
            <a:pPr marL="0" marR="0" lvl="0" indent="0" algn="l" rtl="0">
              <a:lnSpc>
                <a:spcPct val="90000"/>
              </a:lnSpc>
              <a:spcBef>
                <a:spcPts val="560"/>
              </a:spcBef>
              <a:spcAft>
                <a:spcPts val="0"/>
              </a:spcAft>
              <a:buClr>
                <a:schemeClr val="accent1"/>
              </a:buClr>
              <a:buSzPct val="25000"/>
              <a:buFont typeface="Arial"/>
              <a:buNone/>
            </a:pPr>
            <a:r>
              <a:rPr lang="en-US" sz="2800" b="0" i="0" u="none" strike="noStrike" cap="none" baseline="0">
                <a:solidFill>
                  <a:srgbClr val="B21720"/>
                </a:solidFill>
                <a:latin typeface="Arial"/>
                <a:ea typeface="Arial"/>
                <a:cs typeface="Arial"/>
                <a:sym typeface="Arial"/>
              </a:rPr>
              <a:t>Handguns               Automatic Shotguns</a:t>
            </a:r>
          </a:p>
          <a:p>
            <a:pPr marL="0" marR="0" lvl="0" indent="0" algn="l" rtl="0">
              <a:lnSpc>
                <a:spcPct val="90000"/>
              </a:lnSpc>
              <a:spcBef>
                <a:spcPts val="560"/>
              </a:spcBef>
              <a:spcAft>
                <a:spcPts val="0"/>
              </a:spcAft>
              <a:buClr>
                <a:schemeClr val="accent1"/>
              </a:buClr>
              <a:buSzPct val="25000"/>
              <a:buFont typeface="Arial"/>
              <a:buNone/>
            </a:pPr>
            <a:r>
              <a:rPr lang="en-US" sz="2800" b="0" i="0" u="none" strike="noStrike" cap="none" baseline="0">
                <a:solidFill>
                  <a:srgbClr val="B21720"/>
                </a:solidFill>
                <a:latin typeface="Arial"/>
                <a:ea typeface="Arial"/>
                <a:cs typeface="Arial"/>
                <a:sym typeface="Arial"/>
              </a:rPr>
              <a:t>            Grenades                          F-16 Fighter Jets</a:t>
            </a:r>
          </a:p>
          <a:p>
            <a:pPr marL="0" marR="0" lvl="0" indent="0" algn="l" rtl="0">
              <a:lnSpc>
                <a:spcPct val="90000"/>
              </a:lnSpc>
              <a:spcBef>
                <a:spcPts val="560"/>
              </a:spcBef>
              <a:spcAft>
                <a:spcPts val="0"/>
              </a:spcAft>
              <a:buClr>
                <a:schemeClr val="accent1"/>
              </a:buClr>
              <a:buSzPct val="25000"/>
              <a:buFont typeface="Arial"/>
              <a:buNone/>
            </a:pPr>
            <a:r>
              <a:rPr lang="en-US" sz="2800" b="0" i="0" u="none" strike="noStrike" cap="none" baseline="0">
                <a:solidFill>
                  <a:srgbClr val="B21720"/>
                </a:solidFill>
                <a:latin typeface="Arial"/>
                <a:ea typeface="Arial"/>
                <a:cs typeface="Arial"/>
                <a:sym typeface="Arial"/>
              </a:rPr>
              <a:t>	“Sawed-off” shotguns</a:t>
            </a:r>
          </a:p>
          <a:p>
            <a:pPr marL="0" marR="0" lvl="0" indent="0" algn="l" rtl="0">
              <a:lnSpc>
                <a:spcPct val="90000"/>
              </a:lnSpc>
              <a:spcBef>
                <a:spcPts val="560"/>
              </a:spcBef>
              <a:spcAft>
                <a:spcPts val="0"/>
              </a:spcAft>
              <a:buClr>
                <a:schemeClr val="accent1"/>
              </a:buClr>
              <a:buSzPct val="25000"/>
              <a:buFont typeface="Arial"/>
              <a:buNone/>
            </a:pPr>
            <a:r>
              <a:rPr lang="en-US" sz="2800" b="0" i="0" u="none" strike="noStrike" cap="none" baseline="0">
                <a:solidFill>
                  <a:srgbClr val="B21720"/>
                </a:solidFill>
                <a:latin typeface="Arial"/>
                <a:ea typeface="Arial"/>
                <a:cs typeface="Arial"/>
                <a:sym typeface="Arial"/>
              </a:rPr>
              <a:t>                                                          Tanks</a:t>
            </a:r>
          </a:p>
          <a:p>
            <a:pPr marL="0" marR="0" lvl="0" indent="0" algn="l" rtl="0">
              <a:lnSpc>
                <a:spcPct val="90000"/>
              </a:lnSpc>
              <a:spcBef>
                <a:spcPts val="560"/>
              </a:spcBef>
              <a:spcAft>
                <a:spcPts val="0"/>
              </a:spcAft>
              <a:buClr>
                <a:schemeClr val="accent1"/>
              </a:buClr>
              <a:buSzPct val="25000"/>
              <a:buFont typeface="Arial"/>
              <a:buNone/>
            </a:pPr>
            <a:r>
              <a:rPr lang="en-US" sz="2800" b="0" i="0" u="none" strike="noStrike" cap="none" baseline="0">
                <a:solidFill>
                  <a:srgbClr val="B21720"/>
                </a:solidFill>
                <a:latin typeface="Arial"/>
                <a:ea typeface="Arial"/>
                <a:cs typeface="Arial"/>
                <a:sym typeface="Arial"/>
              </a:rPr>
              <a:t>“Automatic” or “assault” rifles        </a:t>
            </a:r>
          </a:p>
          <a:p>
            <a:endParaRPr lang="en-US" sz="2800" b="0" i="0" u="none" strike="noStrike" cap="none" baseline="0">
              <a:solidFill>
                <a:srgbClr val="B21720"/>
              </a:solidFill>
              <a:latin typeface="Arial"/>
              <a:ea typeface="Arial"/>
              <a:cs typeface="Arial"/>
              <a:sym typeface="Arial"/>
            </a:endParaRPr>
          </a:p>
          <a:p>
            <a:pPr marL="0" marR="0" lvl="0" indent="0" algn="l" rtl="0">
              <a:lnSpc>
                <a:spcPct val="90000"/>
              </a:lnSpc>
              <a:spcBef>
                <a:spcPts val="560"/>
              </a:spcBef>
              <a:spcAft>
                <a:spcPts val="0"/>
              </a:spcAft>
              <a:buClr>
                <a:schemeClr val="accent1"/>
              </a:buClr>
              <a:buSzPct val="25000"/>
              <a:buFont typeface="Arial"/>
              <a:buNone/>
            </a:pPr>
            <a:r>
              <a:rPr lang="en-US" sz="2800" b="0" i="0" u="none" strike="noStrike" cap="none" baseline="0">
                <a:solidFill>
                  <a:srgbClr val="B21720"/>
                </a:solidFill>
                <a:latin typeface="Arial"/>
                <a:ea typeface="Arial"/>
                <a:cs typeface="Arial"/>
                <a:sym typeface="Arial"/>
              </a:rPr>
              <a:t>     High-Capacity magazines (50 round in one clip)</a:t>
            </a:r>
          </a:p>
          <a:p>
            <a:pPr marL="0" marR="0" lvl="0" indent="0" algn="l" rtl="0">
              <a:lnSpc>
                <a:spcPct val="90000"/>
              </a:lnSpc>
              <a:spcBef>
                <a:spcPts val="560"/>
              </a:spcBef>
              <a:spcAft>
                <a:spcPts val="0"/>
              </a:spcAft>
              <a:buClr>
                <a:schemeClr val="accent1"/>
              </a:buClr>
              <a:buSzPct val="25000"/>
              <a:buFont typeface="Arial"/>
              <a:buNone/>
            </a:pPr>
            <a:r>
              <a:rPr lang="en-US" sz="2800" b="0" i="0" u="none" strike="noStrike" cap="none" baseline="0">
                <a:solidFill>
                  <a:srgbClr val="B21720"/>
                </a:solidFill>
                <a:latin typeface="Arial"/>
                <a:ea typeface="Arial"/>
                <a:cs typeface="Arial"/>
                <a:sym typeface="Arial"/>
              </a:rPr>
              <a:t>                    </a:t>
            </a:r>
          </a:p>
          <a:p>
            <a:pPr marL="0" marR="0" lvl="0" indent="0" algn="l" rtl="0">
              <a:lnSpc>
                <a:spcPct val="90000"/>
              </a:lnSpc>
              <a:spcBef>
                <a:spcPts val="560"/>
              </a:spcBef>
              <a:spcAft>
                <a:spcPts val="0"/>
              </a:spcAft>
              <a:buClr>
                <a:schemeClr val="accent1"/>
              </a:buClr>
              <a:buSzPct val="25000"/>
              <a:buFont typeface="Arial"/>
              <a:buNone/>
            </a:pPr>
            <a:r>
              <a:rPr lang="en-US" sz="2800" b="0" i="0" u="none" strike="noStrike" cap="none" baseline="0">
                <a:solidFill>
                  <a:srgbClr val="B21720"/>
                </a:solidFill>
                <a:latin typeface="Arial"/>
                <a:ea typeface="Arial"/>
                <a:cs typeface="Arial"/>
                <a:sym typeface="Arial"/>
              </a:rPr>
              <a:t>                        Grenade Launchers</a:t>
            </a:r>
          </a:p>
        </p:txBody>
      </p:sp>
    </p:spTree>
    <p:extLst>
      <p:ext uri="{BB962C8B-B14F-4D97-AF65-F5344CB8AC3E}">
        <p14:creationId xmlns:p14="http://schemas.microsoft.com/office/powerpoint/2010/main" val="3195365733"/>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609600"/>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800" b="0" i="0" u="none" strike="noStrike" cap="none" baseline="0" dirty="0">
                <a:solidFill>
                  <a:srgbClr val="B21720"/>
                </a:solidFill>
                <a:latin typeface="Arial"/>
                <a:ea typeface="Arial"/>
                <a:cs typeface="Arial"/>
                <a:sym typeface="Arial"/>
              </a:rPr>
              <a:t>The 2</a:t>
            </a:r>
            <a:r>
              <a:rPr lang="en-US" sz="3800" b="0" i="0" u="none" strike="noStrike" cap="none" baseline="30000" dirty="0">
                <a:solidFill>
                  <a:srgbClr val="B21720"/>
                </a:solidFill>
                <a:latin typeface="Arial"/>
                <a:ea typeface="Arial"/>
                <a:cs typeface="Arial"/>
                <a:sym typeface="Arial"/>
              </a:rPr>
              <a:t>nd</a:t>
            </a:r>
            <a:r>
              <a:rPr lang="en-US" sz="3800" b="0" i="0" u="none" strike="noStrike" cap="none" baseline="0" dirty="0">
                <a:solidFill>
                  <a:srgbClr val="B21720"/>
                </a:solidFill>
                <a:latin typeface="Arial"/>
                <a:ea typeface="Arial"/>
                <a:cs typeface="Arial"/>
                <a:sym typeface="Arial"/>
              </a:rPr>
              <a:t> Amendment</a:t>
            </a:r>
          </a:p>
        </p:txBody>
      </p:sp>
      <p:sp>
        <p:nvSpPr>
          <p:cNvPr id="54" name="Shape 54"/>
          <p:cNvSpPr txBox="1">
            <a:spLocks noGrp="1"/>
          </p:cNvSpPr>
          <p:nvPr>
            <p:ph type="body" idx="1"/>
          </p:nvPr>
        </p:nvSpPr>
        <p:spPr>
          <a:xfrm>
            <a:off x="457200" y="1600200"/>
            <a:ext cx="8229600" cy="4530724"/>
          </a:xfrm>
          <a:prstGeom prst="rect">
            <a:avLst/>
          </a:prstGeom>
          <a:noFill/>
          <a:ln>
            <a:noFill/>
          </a:ln>
        </p:spPr>
        <p:txBody>
          <a:bodyPr lIns="91425" tIns="45700" rIns="91425" bIns="45700" anchor="t" anchorCtr="0">
            <a:noAutofit/>
          </a:bodyPr>
          <a:lstStyle/>
          <a:p>
            <a:pPr marL="0" marR="0" lvl="0" indent="0" algn="l" rtl="0">
              <a:lnSpc>
                <a:spcPct val="100000"/>
              </a:lnSpc>
              <a:spcBef>
                <a:spcPts val="640"/>
              </a:spcBef>
              <a:spcAft>
                <a:spcPts val="0"/>
              </a:spcAft>
              <a:buClr>
                <a:schemeClr val="accent1"/>
              </a:buClr>
              <a:buSzPct val="25000"/>
              <a:buFont typeface="Arial"/>
              <a:buNone/>
            </a:pPr>
            <a:r>
              <a:rPr lang="en-US" sz="3200" b="0" i="1" u="none" strike="noStrike" cap="none" baseline="0">
                <a:solidFill>
                  <a:srgbClr val="B21720"/>
                </a:solidFill>
                <a:latin typeface="Arial"/>
                <a:ea typeface="Arial"/>
                <a:cs typeface="Arial"/>
                <a:sym typeface="Arial"/>
              </a:rPr>
              <a:t>   “A well regulated militia being necessary to the security of a free State, the right of the People to keep and bear arms shall not be infringed.”</a:t>
            </a:r>
          </a:p>
        </p:txBody>
      </p:sp>
      <p:pic>
        <p:nvPicPr>
          <p:cNvPr id="55" name="Shape 55"/>
          <p:cNvPicPr preferRelativeResize="0"/>
          <p:nvPr/>
        </p:nvPicPr>
        <p:blipFill>
          <a:blip r:embed="rId3"/>
          <a:stretch>
            <a:fillRect/>
          </a:stretch>
        </p:blipFill>
        <p:spPr>
          <a:xfrm>
            <a:off x="2971800" y="4205412"/>
            <a:ext cx="3200400" cy="2028825"/>
          </a:xfrm>
          <a:prstGeom prst="rect">
            <a:avLst/>
          </a:prstGeom>
          <a:noFill/>
          <a:ln>
            <a:noFill/>
          </a:ln>
        </p:spPr>
      </p:pic>
    </p:spTree>
    <p:extLst>
      <p:ext uri="{BB962C8B-B14F-4D97-AF65-F5344CB8AC3E}">
        <p14:creationId xmlns:p14="http://schemas.microsoft.com/office/powerpoint/2010/main" val="960265219"/>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800" b="0" i="0" u="none" strike="noStrike" cap="none" baseline="0" dirty="0" smtClean="0">
                <a:solidFill>
                  <a:schemeClr val="dk2"/>
                </a:solidFill>
                <a:latin typeface="Arial"/>
                <a:ea typeface="Arial"/>
                <a:cs typeface="Arial"/>
                <a:sym typeface="Arial"/>
              </a:rPr>
              <a:t/>
            </a:r>
            <a:br>
              <a:rPr lang="en-US" sz="3800" b="0" i="0" u="none" strike="noStrike" cap="none" baseline="0" dirty="0" smtClean="0">
                <a:solidFill>
                  <a:schemeClr val="dk2"/>
                </a:solidFill>
                <a:latin typeface="Arial"/>
                <a:ea typeface="Arial"/>
                <a:cs typeface="Arial"/>
                <a:sym typeface="Arial"/>
              </a:rPr>
            </a:br>
            <a:r>
              <a:rPr lang="en-US" sz="3800" b="0" i="0" u="none" strike="noStrike" cap="none" baseline="0" dirty="0" smtClean="0">
                <a:solidFill>
                  <a:schemeClr val="dk2"/>
                </a:solidFill>
                <a:latin typeface="Arial"/>
                <a:ea typeface="Arial"/>
                <a:cs typeface="Arial"/>
                <a:sym typeface="Arial"/>
              </a:rPr>
              <a:t>Why</a:t>
            </a:r>
            <a:r>
              <a:rPr lang="en-US" sz="3800" b="0" i="0" u="none" strike="noStrike" cap="none" baseline="0" dirty="0">
                <a:solidFill>
                  <a:schemeClr val="dk2"/>
                </a:solidFill>
                <a:latin typeface="Arial"/>
                <a:ea typeface="Arial"/>
                <a:cs typeface="Arial"/>
                <a:sym typeface="Arial"/>
              </a:rPr>
              <a:t>?</a:t>
            </a:r>
          </a:p>
        </p:txBody>
      </p:sp>
      <p:sp>
        <p:nvSpPr>
          <p:cNvPr id="61" name="Shape 61"/>
          <p:cNvSpPr txBox="1">
            <a:spLocks noGrp="1"/>
          </p:cNvSpPr>
          <p:nvPr>
            <p:ph type="body" idx="1"/>
          </p:nvPr>
        </p:nvSpPr>
        <p:spPr>
          <a:xfrm>
            <a:off x="457200" y="1600200"/>
            <a:ext cx="4032249" cy="4530724"/>
          </a:xfrm>
          <a:prstGeom prst="rect">
            <a:avLst/>
          </a:prstGeom>
          <a:noFill/>
          <a:ln>
            <a:noFill/>
          </a:ln>
        </p:spPr>
        <p:txBody>
          <a:bodyPr lIns="91425" tIns="45700" rIns="91425" bIns="45700" anchor="t" anchorCtr="0">
            <a:noAutofit/>
          </a:bodyPr>
          <a:lstStyle/>
          <a:p>
            <a:pPr marL="0" marR="0" lvl="0" indent="0" algn="l" rtl="0">
              <a:lnSpc>
                <a:spcPct val="90000"/>
              </a:lnSpc>
              <a:spcBef>
                <a:spcPts val="560"/>
              </a:spcBef>
              <a:spcAft>
                <a:spcPts val="0"/>
              </a:spcAft>
              <a:buClr>
                <a:schemeClr val="accent1"/>
              </a:buClr>
              <a:buSzPct val="80000"/>
              <a:buFont typeface="Arial"/>
              <a:buAutoNum type="arabicPeriod"/>
            </a:pPr>
            <a:r>
              <a:rPr lang="en-US" sz="2800" b="0" i="0" u="none" strike="noStrike" cap="none" baseline="0">
                <a:solidFill>
                  <a:schemeClr val="dk1"/>
                </a:solidFill>
                <a:latin typeface="Arial"/>
                <a:ea typeface="Arial"/>
                <a:cs typeface="Arial"/>
                <a:sym typeface="Arial"/>
              </a:rPr>
              <a:t>Included in the Bill of Rights for several purposes:</a:t>
            </a:r>
          </a:p>
          <a:p>
            <a:pPr marL="742950" marR="0" lvl="1" indent="-285750" algn="l" rtl="0">
              <a:lnSpc>
                <a:spcPct val="90000"/>
              </a:lnSpc>
              <a:spcBef>
                <a:spcPts val="460"/>
              </a:spcBef>
              <a:spcAft>
                <a:spcPts val="0"/>
              </a:spcAft>
              <a:buClr>
                <a:schemeClr val="accent1"/>
              </a:buClr>
              <a:buSzPct val="70000"/>
              <a:buFont typeface="Arial"/>
              <a:buAutoNum type="arabicPeriod"/>
            </a:pPr>
            <a:r>
              <a:rPr lang="en-US" sz="2300" b="0" i="0" u="none" strike="noStrike" cap="none" baseline="0">
                <a:solidFill>
                  <a:schemeClr val="dk1"/>
                </a:solidFill>
                <a:latin typeface="Arial"/>
                <a:ea typeface="Arial"/>
                <a:cs typeface="Arial"/>
                <a:sym typeface="Arial"/>
              </a:rPr>
              <a:t>Protect the colonies from outside invasion</a:t>
            </a:r>
          </a:p>
          <a:p>
            <a:pPr marL="742950" marR="0" lvl="1" indent="-285750" algn="l" rtl="0">
              <a:lnSpc>
                <a:spcPct val="90000"/>
              </a:lnSpc>
              <a:spcBef>
                <a:spcPts val="460"/>
              </a:spcBef>
              <a:spcAft>
                <a:spcPts val="0"/>
              </a:spcAft>
              <a:buClr>
                <a:schemeClr val="accent1"/>
              </a:buClr>
              <a:buSzPct val="70000"/>
              <a:buFont typeface="Arial"/>
              <a:buAutoNum type="arabicPeriod"/>
            </a:pPr>
            <a:r>
              <a:rPr lang="en-US" sz="2300" b="0" i="0" u="none" strike="noStrike" cap="none" baseline="0">
                <a:solidFill>
                  <a:schemeClr val="dk1"/>
                </a:solidFill>
                <a:latin typeface="Arial"/>
                <a:ea typeface="Arial"/>
                <a:cs typeface="Arial"/>
                <a:sym typeface="Arial"/>
              </a:rPr>
              <a:t>Arm the citizens for a number of reasons</a:t>
            </a:r>
          </a:p>
          <a:p>
            <a:pPr marL="742950" marR="0" lvl="1" indent="-285750" algn="l" rtl="0">
              <a:lnSpc>
                <a:spcPct val="90000"/>
              </a:lnSpc>
              <a:spcBef>
                <a:spcPts val="460"/>
              </a:spcBef>
              <a:spcAft>
                <a:spcPts val="0"/>
              </a:spcAft>
              <a:buClr>
                <a:schemeClr val="accent1"/>
              </a:buClr>
              <a:buSzPct val="70000"/>
              <a:buFont typeface="Arial"/>
              <a:buAutoNum type="arabicPeriod"/>
            </a:pPr>
            <a:r>
              <a:rPr lang="en-US" sz="2300" b="0" i="0" u="none" strike="noStrike" cap="none" baseline="0">
                <a:solidFill>
                  <a:schemeClr val="dk1"/>
                </a:solidFill>
                <a:latin typeface="Arial"/>
                <a:ea typeface="Arial"/>
                <a:cs typeface="Arial"/>
                <a:sym typeface="Arial"/>
              </a:rPr>
              <a:t>Most controversially, to enable citizens to resist a tyrannical government</a:t>
            </a:r>
          </a:p>
          <a:p>
            <a:endParaRPr lang="en-US" sz="2300" b="0" i="0" u="none" strike="noStrike" cap="none" baseline="0">
              <a:solidFill>
                <a:schemeClr val="dk1"/>
              </a:solidFill>
              <a:latin typeface="Arial"/>
              <a:ea typeface="Arial"/>
              <a:cs typeface="Arial"/>
              <a:sym typeface="Arial"/>
            </a:endParaRPr>
          </a:p>
        </p:txBody>
      </p:sp>
      <p:pic>
        <p:nvPicPr>
          <p:cNvPr id="62" name="Shape 62"/>
          <p:cNvPicPr preferRelativeResize="0"/>
          <p:nvPr/>
        </p:nvPicPr>
        <p:blipFill>
          <a:blip r:embed="rId3"/>
          <a:stretch>
            <a:fillRect/>
          </a:stretch>
        </p:blipFill>
        <p:spPr>
          <a:xfrm>
            <a:off x="4649408" y="2429861"/>
            <a:ext cx="4220278" cy="2871401"/>
          </a:xfrm>
          <a:prstGeom prst="rect">
            <a:avLst/>
          </a:prstGeom>
          <a:noFill/>
          <a:ln>
            <a:noFill/>
          </a:ln>
        </p:spPr>
      </p:pic>
    </p:spTree>
    <p:extLst>
      <p:ext uri="{BB962C8B-B14F-4D97-AF65-F5344CB8AC3E}">
        <p14:creationId xmlns:p14="http://schemas.microsoft.com/office/powerpoint/2010/main" val="32634202"/>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85800" y="533400"/>
            <a:ext cx="8001000" cy="990599"/>
          </a:xfrm>
          <a:prstGeom prst="rect">
            <a:avLst/>
          </a:prstGeom>
          <a:noFill/>
          <a:ln>
            <a:noFill/>
          </a:ln>
        </p:spPr>
        <p:txBody>
          <a:bodyPr lIns="91425" tIns="45700" rIns="91425" bIns="45700" anchor="t" anchorCtr="0">
            <a:noAutofit/>
          </a:bodyPr>
          <a:lstStyle/>
          <a:p>
            <a:endParaRPr/>
          </a:p>
        </p:txBody>
      </p:sp>
      <p:sp>
        <p:nvSpPr>
          <p:cNvPr id="38" name="Shape 38"/>
          <p:cNvSpPr txBox="1">
            <a:spLocks noGrp="1"/>
          </p:cNvSpPr>
          <p:nvPr>
            <p:ph type="body" idx="1"/>
          </p:nvPr>
        </p:nvSpPr>
        <p:spPr>
          <a:xfrm>
            <a:off x="685800" y="1676400"/>
            <a:ext cx="8001000" cy="4572000"/>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Clr>
                <a:schemeClr val="dk2"/>
              </a:buClr>
              <a:buSzPct val="25000"/>
              <a:buFont typeface="Arial"/>
              <a:buNone/>
            </a:pPr>
            <a:r>
              <a:rPr lang="en-US" sz="2800" b="0" i="0" u="none" strike="noStrike" cap="none" baseline="0" dirty="0">
                <a:solidFill>
                  <a:schemeClr val="dk1"/>
                </a:solidFill>
                <a:latin typeface="Arial"/>
                <a:ea typeface="Arial"/>
                <a:cs typeface="Arial"/>
                <a:sym typeface="Arial"/>
              </a:rPr>
              <a:t>   </a:t>
            </a:r>
            <a:r>
              <a:rPr lang="en-US" sz="2800" b="0" i="0" u="none" strike="noStrike" cap="none" baseline="0" dirty="0" smtClean="0">
                <a:solidFill>
                  <a:srgbClr val="B21720"/>
                </a:solidFill>
                <a:latin typeface="Arial"/>
                <a:ea typeface="Arial"/>
                <a:cs typeface="Arial"/>
                <a:sym typeface="Arial"/>
              </a:rPr>
              <a:t>Canadians take </a:t>
            </a:r>
            <a:r>
              <a:rPr lang="en-US" sz="2800" b="0" i="0" u="none" strike="noStrike" cap="none" baseline="0" dirty="0">
                <a:solidFill>
                  <a:srgbClr val="B21720"/>
                </a:solidFill>
                <a:latin typeface="Arial"/>
                <a:ea typeface="Arial"/>
                <a:cs typeface="Arial"/>
                <a:sym typeface="Arial"/>
              </a:rPr>
              <a:t>over </a:t>
            </a:r>
            <a:r>
              <a:rPr lang="en-US" sz="2800" b="0" i="0" u="none" strike="noStrike" cap="none" baseline="0" dirty="0" smtClean="0">
                <a:solidFill>
                  <a:srgbClr val="B21720"/>
                </a:solidFill>
                <a:latin typeface="Arial"/>
                <a:ea typeface="Arial"/>
                <a:cs typeface="Arial"/>
                <a:sym typeface="Arial"/>
              </a:rPr>
              <a:t>our country</a:t>
            </a:r>
            <a:r>
              <a:rPr lang="en-US" sz="2800" b="0" i="0" u="none" strike="noStrike" cap="none" baseline="0" dirty="0">
                <a:solidFill>
                  <a:srgbClr val="B21720"/>
                </a:solidFill>
                <a:latin typeface="Arial"/>
                <a:ea typeface="Arial"/>
                <a:cs typeface="Arial"/>
                <a:sym typeface="Arial"/>
              </a:rPr>
              <a:t>. </a:t>
            </a:r>
            <a:r>
              <a:rPr lang="en-US" dirty="0">
                <a:solidFill>
                  <a:srgbClr val="B21720"/>
                </a:solidFill>
              </a:rPr>
              <a:t> </a:t>
            </a:r>
            <a:r>
              <a:rPr lang="en-US" sz="2800" b="0" i="0" u="none" strike="noStrike" cap="none" baseline="0" dirty="0" smtClean="0">
                <a:solidFill>
                  <a:srgbClr val="B21720"/>
                </a:solidFill>
                <a:latin typeface="Arial"/>
                <a:ea typeface="Arial"/>
                <a:cs typeface="Arial"/>
                <a:sym typeface="Arial"/>
              </a:rPr>
              <a:t>They </a:t>
            </a:r>
            <a:r>
              <a:rPr lang="en-US" sz="2800" b="0" i="0" u="none" strike="noStrike" cap="none" baseline="0" dirty="0">
                <a:solidFill>
                  <a:srgbClr val="B21720"/>
                </a:solidFill>
                <a:latin typeface="Arial"/>
                <a:ea typeface="Arial"/>
                <a:cs typeface="Arial"/>
                <a:sym typeface="Arial"/>
              </a:rPr>
              <a:t>say that you may only keep 5 of your rights if you are to coexist with them peacefully. Which ones would you keep? Why?</a:t>
            </a:r>
            <a:r>
              <a:rPr lang="en-US" sz="28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800" b="0" i="0" u="none" strike="noStrike" cap="none" baseline="0" dirty="0" smtClean="0">
                <a:solidFill>
                  <a:schemeClr val="dk2"/>
                </a:solidFill>
                <a:latin typeface="Arial"/>
                <a:ea typeface="Arial"/>
                <a:cs typeface="Arial"/>
                <a:sym typeface="Arial"/>
              </a:rPr>
              <a:t/>
            </a:r>
            <a:br>
              <a:rPr lang="en-US" sz="3800" b="0" i="0" u="none" strike="noStrike" cap="none" baseline="0" dirty="0" smtClean="0">
                <a:solidFill>
                  <a:schemeClr val="dk2"/>
                </a:solidFill>
                <a:latin typeface="Arial"/>
                <a:ea typeface="Arial"/>
                <a:cs typeface="Arial"/>
                <a:sym typeface="Arial"/>
              </a:rPr>
            </a:br>
            <a:r>
              <a:rPr lang="en-US" sz="3800" b="0" i="0" u="none" strike="noStrike" cap="none" baseline="0" dirty="0" smtClean="0">
                <a:solidFill>
                  <a:schemeClr val="dk2"/>
                </a:solidFill>
                <a:latin typeface="Arial"/>
                <a:ea typeface="Arial"/>
                <a:cs typeface="Arial"/>
                <a:sym typeface="Arial"/>
              </a:rPr>
              <a:t>What </a:t>
            </a:r>
            <a:r>
              <a:rPr lang="en-US" sz="3800" b="0" i="0" u="none" strike="noStrike" cap="none" baseline="0" dirty="0">
                <a:solidFill>
                  <a:schemeClr val="dk2"/>
                </a:solidFill>
                <a:latin typeface="Arial"/>
                <a:ea typeface="Arial"/>
                <a:cs typeface="Arial"/>
                <a:sym typeface="Arial"/>
              </a:rPr>
              <a:t>Does it Mean?</a:t>
            </a:r>
          </a:p>
        </p:txBody>
      </p:sp>
      <p:sp>
        <p:nvSpPr>
          <p:cNvPr id="68" name="Shape 68"/>
          <p:cNvSpPr txBox="1">
            <a:spLocks noGrp="1"/>
          </p:cNvSpPr>
          <p:nvPr>
            <p:ph type="body" idx="1"/>
          </p:nvPr>
        </p:nvSpPr>
        <p:spPr>
          <a:xfrm>
            <a:off x="457200" y="1295400"/>
            <a:ext cx="4032249" cy="4530724"/>
          </a:xfrm>
          <a:prstGeom prst="rect">
            <a:avLst/>
          </a:prstGeom>
          <a:noFill/>
          <a:ln>
            <a:noFill/>
          </a:ln>
        </p:spPr>
        <p:txBody>
          <a:bodyPr lIns="91425" tIns="45700" rIns="91425" bIns="45700" anchor="t" anchorCtr="0">
            <a:noAutofit/>
          </a:bodyPr>
          <a:lstStyle/>
          <a:p>
            <a:pPr marL="0" marR="0" lvl="0" indent="0" algn="l" rtl="0">
              <a:lnSpc>
                <a:spcPct val="90000"/>
              </a:lnSpc>
              <a:spcBef>
                <a:spcPts val="480"/>
              </a:spcBef>
              <a:spcAft>
                <a:spcPts val="0"/>
              </a:spcAft>
              <a:buClr>
                <a:schemeClr val="accent1"/>
              </a:buClr>
              <a:buSzPct val="80000"/>
              <a:buFont typeface="Arial"/>
              <a:buAutoNum type="arabicPeriod"/>
            </a:pPr>
            <a:r>
              <a:rPr lang="en-US" sz="2400" b="0" i="0" u="none" strike="noStrike" cap="none" baseline="0">
                <a:solidFill>
                  <a:schemeClr val="dk1"/>
                </a:solidFill>
                <a:latin typeface="Arial"/>
                <a:ea typeface="Arial"/>
                <a:cs typeface="Arial"/>
                <a:sym typeface="Arial"/>
              </a:rPr>
              <a:t>Many disagree on the meaning of the 2</a:t>
            </a:r>
            <a:r>
              <a:rPr lang="en-US" sz="2400" b="0" i="0" u="none" strike="noStrike" cap="none" baseline="30000">
                <a:solidFill>
                  <a:schemeClr val="dk1"/>
                </a:solidFill>
                <a:latin typeface="Arial"/>
                <a:ea typeface="Arial"/>
                <a:cs typeface="Arial"/>
                <a:sym typeface="Arial"/>
              </a:rPr>
              <a:t>nd</a:t>
            </a:r>
            <a:r>
              <a:rPr lang="en-US" sz="2400" b="0" i="0" u="none" strike="noStrike" cap="none" baseline="0">
                <a:solidFill>
                  <a:schemeClr val="dk1"/>
                </a:solidFill>
                <a:latin typeface="Arial"/>
                <a:ea typeface="Arial"/>
                <a:cs typeface="Arial"/>
                <a:sym typeface="Arial"/>
              </a:rPr>
              <a:t> Amendment</a:t>
            </a:r>
            <a:r>
              <a:rPr lang="en-US" sz="2000" b="0" i="0" u="none" strike="noStrike" cap="none" baseline="0">
                <a:solidFill>
                  <a:schemeClr val="dk1"/>
                </a:solidFill>
                <a:latin typeface="Arial"/>
                <a:ea typeface="Arial"/>
                <a:cs typeface="Arial"/>
                <a:sym typeface="Arial"/>
              </a:rPr>
              <a:t> </a:t>
            </a:r>
          </a:p>
          <a:p>
            <a:pPr marL="0" marR="0" lvl="0" indent="0" algn="l" rtl="0">
              <a:lnSpc>
                <a:spcPct val="90000"/>
              </a:lnSpc>
              <a:spcBef>
                <a:spcPts val="480"/>
              </a:spcBef>
              <a:spcAft>
                <a:spcPts val="0"/>
              </a:spcAft>
              <a:buClr>
                <a:schemeClr val="accent1"/>
              </a:buClr>
              <a:buSzPct val="80000"/>
              <a:buFont typeface="Arial"/>
              <a:buAutoNum type="arabicPeriod"/>
            </a:pPr>
            <a:r>
              <a:rPr lang="en-US" sz="2400" b="0" i="0" u="none" strike="noStrike" cap="none" baseline="0">
                <a:solidFill>
                  <a:schemeClr val="dk1"/>
                </a:solidFill>
                <a:latin typeface="Arial"/>
                <a:ea typeface="Arial"/>
                <a:cs typeface="Arial"/>
                <a:sym typeface="Arial"/>
              </a:rPr>
              <a:t>Most debate revolves around 3 words:</a:t>
            </a:r>
          </a:p>
          <a:p>
            <a:pPr marL="742950" marR="0" lvl="1" indent="-285750" algn="l" rtl="0">
              <a:lnSpc>
                <a:spcPct val="90000"/>
              </a:lnSpc>
              <a:spcBef>
                <a:spcPts val="380"/>
              </a:spcBef>
              <a:spcAft>
                <a:spcPts val="0"/>
              </a:spcAft>
              <a:buClr>
                <a:schemeClr val="accent1"/>
              </a:buClr>
              <a:buSzPct val="70000"/>
              <a:buFont typeface="Arial"/>
              <a:buAutoNum type="arabicPeriod"/>
            </a:pPr>
            <a:r>
              <a:rPr lang="en-US" sz="1900" b="0" i="0" u="none" strike="noStrike" cap="none" baseline="0">
                <a:solidFill>
                  <a:schemeClr val="dk1"/>
                </a:solidFill>
                <a:latin typeface="Arial"/>
                <a:ea typeface="Arial"/>
                <a:cs typeface="Arial"/>
                <a:sym typeface="Arial"/>
              </a:rPr>
              <a:t>Militia- does this mean…</a:t>
            </a:r>
          </a:p>
          <a:p>
            <a:pPr marL="1143000" marR="0" lvl="2" indent="-228600" algn="l" rtl="0">
              <a:lnSpc>
                <a:spcPct val="90000"/>
              </a:lnSpc>
              <a:spcBef>
                <a:spcPts val="340"/>
              </a:spcBef>
              <a:spcAft>
                <a:spcPts val="0"/>
              </a:spcAft>
              <a:buClr>
                <a:schemeClr val="accent1"/>
              </a:buClr>
              <a:buSzPct val="65000"/>
              <a:buFont typeface="Arial"/>
              <a:buAutoNum type="arabicPeriod"/>
            </a:pPr>
            <a:r>
              <a:rPr lang="en-US" sz="1700" b="0" i="0" u="none" strike="noStrike" cap="none" baseline="0">
                <a:solidFill>
                  <a:schemeClr val="dk1"/>
                </a:solidFill>
                <a:latin typeface="Arial"/>
                <a:ea typeface="Arial"/>
                <a:cs typeface="Arial"/>
                <a:sym typeface="Arial"/>
              </a:rPr>
              <a:t>An official state army?</a:t>
            </a:r>
          </a:p>
          <a:p>
            <a:pPr marL="1143000" marR="0" lvl="2" indent="-228600" algn="l" rtl="0">
              <a:lnSpc>
                <a:spcPct val="90000"/>
              </a:lnSpc>
              <a:spcBef>
                <a:spcPts val="340"/>
              </a:spcBef>
              <a:spcAft>
                <a:spcPts val="0"/>
              </a:spcAft>
              <a:buClr>
                <a:schemeClr val="accent1"/>
              </a:buClr>
              <a:buSzPct val="65000"/>
              <a:buFont typeface="Arial"/>
              <a:buAutoNum type="arabicPeriod"/>
            </a:pPr>
            <a:r>
              <a:rPr lang="en-US" sz="1700" b="0" i="0" u="none" strike="noStrike" cap="none" baseline="0">
                <a:solidFill>
                  <a:schemeClr val="dk1"/>
                </a:solidFill>
                <a:latin typeface="Arial"/>
                <a:ea typeface="Arial"/>
                <a:cs typeface="Arial"/>
                <a:sym typeface="Arial"/>
              </a:rPr>
              <a:t>A loose collection of “citizen-soldiers”</a:t>
            </a:r>
            <a:r>
              <a:rPr lang="en-US" sz="1700">
                <a:solidFill>
                  <a:schemeClr val="dk1"/>
                </a:solidFill>
              </a:rPr>
              <a:t>?</a:t>
            </a:r>
          </a:p>
          <a:p>
            <a:pPr marL="742950" marR="0" lvl="1" indent="-285750" algn="l" rtl="0">
              <a:lnSpc>
                <a:spcPct val="90000"/>
              </a:lnSpc>
              <a:spcBef>
                <a:spcPts val="380"/>
              </a:spcBef>
              <a:spcAft>
                <a:spcPts val="0"/>
              </a:spcAft>
              <a:buClr>
                <a:schemeClr val="accent1"/>
              </a:buClr>
              <a:buSzPct val="70000"/>
              <a:buFont typeface="Arial"/>
              <a:buAutoNum type="arabicPeriod"/>
            </a:pPr>
            <a:r>
              <a:rPr lang="en-US" sz="1900" b="0" i="0" u="none" strike="noStrike" cap="none" baseline="0">
                <a:solidFill>
                  <a:schemeClr val="dk1"/>
                </a:solidFill>
                <a:latin typeface="Arial"/>
                <a:ea typeface="Arial"/>
                <a:cs typeface="Arial"/>
                <a:sym typeface="Arial"/>
              </a:rPr>
              <a:t>People- does this mean…</a:t>
            </a:r>
          </a:p>
          <a:p>
            <a:pPr marL="1143000" marR="0" lvl="2" indent="-228600" algn="l" rtl="0">
              <a:lnSpc>
                <a:spcPct val="90000"/>
              </a:lnSpc>
              <a:spcBef>
                <a:spcPts val="340"/>
              </a:spcBef>
              <a:spcAft>
                <a:spcPts val="0"/>
              </a:spcAft>
              <a:buClr>
                <a:schemeClr val="accent1"/>
              </a:buClr>
              <a:buSzPct val="65000"/>
              <a:buFont typeface="Arial"/>
              <a:buAutoNum type="arabicPeriod"/>
            </a:pPr>
            <a:r>
              <a:rPr lang="en-US" sz="1700" b="0" i="0" u="none" strike="noStrike" cap="none" baseline="0">
                <a:solidFill>
                  <a:schemeClr val="dk1"/>
                </a:solidFill>
                <a:latin typeface="Arial"/>
                <a:ea typeface="Arial"/>
                <a:cs typeface="Arial"/>
                <a:sym typeface="Arial"/>
              </a:rPr>
              <a:t>Every individual?</a:t>
            </a:r>
          </a:p>
          <a:p>
            <a:pPr marL="1143000" marR="0" lvl="2" indent="-228600" algn="l" rtl="0">
              <a:lnSpc>
                <a:spcPct val="90000"/>
              </a:lnSpc>
              <a:spcBef>
                <a:spcPts val="340"/>
              </a:spcBef>
              <a:spcAft>
                <a:spcPts val="0"/>
              </a:spcAft>
              <a:buClr>
                <a:schemeClr val="accent1"/>
              </a:buClr>
              <a:buSzPct val="65000"/>
              <a:buFont typeface="Arial"/>
              <a:buAutoNum type="arabicPeriod"/>
            </a:pPr>
            <a:r>
              <a:rPr lang="en-US" sz="1700">
                <a:solidFill>
                  <a:schemeClr val="dk1"/>
                </a:solidFill>
              </a:rPr>
              <a:t>Only qualified individuals?</a:t>
            </a:r>
          </a:p>
          <a:p>
            <a:pPr marL="1143000" marR="0" lvl="2" indent="-228600" algn="l" rtl="0">
              <a:lnSpc>
                <a:spcPct val="90000"/>
              </a:lnSpc>
              <a:spcBef>
                <a:spcPts val="340"/>
              </a:spcBef>
              <a:spcAft>
                <a:spcPts val="0"/>
              </a:spcAft>
              <a:buClr>
                <a:schemeClr val="accent1"/>
              </a:buClr>
              <a:buSzPct val="65000"/>
              <a:buFont typeface="Arial"/>
              <a:buAutoNum type="arabicPeriod"/>
            </a:pPr>
            <a:r>
              <a:rPr lang="en-US" sz="1700">
                <a:solidFill>
                  <a:schemeClr val="dk1"/>
                </a:solidFill>
              </a:rPr>
              <a:t>T</a:t>
            </a:r>
            <a:r>
              <a:rPr lang="en-US" sz="1700" b="0" i="0" u="none" strike="noStrike" cap="none" baseline="0">
                <a:solidFill>
                  <a:schemeClr val="dk1"/>
                </a:solidFill>
                <a:latin typeface="Arial"/>
                <a:ea typeface="Arial"/>
                <a:cs typeface="Arial"/>
                <a:sym typeface="Arial"/>
              </a:rPr>
              <a:t>he state gov’ts?</a:t>
            </a:r>
          </a:p>
          <a:p>
            <a:pPr marL="742950" marR="0" lvl="1" indent="-285750" algn="l" rtl="0">
              <a:lnSpc>
                <a:spcPct val="90000"/>
              </a:lnSpc>
              <a:spcBef>
                <a:spcPts val="380"/>
              </a:spcBef>
              <a:spcAft>
                <a:spcPts val="0"/>
              </a:spcAft>
              <a:buClr>
                <a:schemeClr val="accent1"/>
              </a:buClr>
              <a:buSzPct val="70000"/>
              <a:buFont typeface="Arial"/>
              <a:buAutoNum type="arabicPeriod"/>
            </a:pPr>
            <a:r>
              <a:rPr lang="en-US" sz="1900" b="0" i="0" u="none" strike="noStrike" cap="none" baseline="0">
                <a:solidFill>
                  <a:schemeClr val="dk1"/>
                </a:solidFill>
                <a:latin typeface="Arial"/>
                <a:ea typeface="Arial"/>
                <a:cs typeface="Arial"/>
                <a:sym typeface="Arial"/>
              </a:rPr>
              <a:t>Arms- does this mean…</a:t>
            </a:r>
          </a:p>
          <a:p>
            <a:pPr marL="1143000" marR="0" lvl="2" indent="-228600" algn="l" rtl="0">
              <a:lnSpc>
                <a:spcPct val="90000"/>
              </a:lnSpc>
              <a:spcBef>
                <a:spcPts val="340"/>
              </a:spcBef>
              <a:spcAft>
                <a:spcPts val="0"/>
              </a:spcAft>
              <a:buClr>
                <a:schemeClr val="accent1"/>
              </a:buClr>
              <a:buSzPct val="65000"/>
              <a:buFont typeface="Arial"/>
              <a:buAutoNum type="arabicPeriod"/>
            </a:pPr>
            <a:r>
              <a:rPr lang="en-US" sz="1700" b="0" i="0" u="none" strike="noStrike" cap="none" baseline="0">
                <a:solidFill>
                  <a:schemeClr val="dk1"/>
                </a:solidFill>
                <a:latin typeface="Arial"/>
                <a:ea typeface="Arial"/>
                <a:cs typeface="Arial"/>
                <a:sym typeface="Arial"/>
              </a:rPr>
              <a:t>All types of weapons?</a:t>
            </a:r>
          </a:p>
          <a:p>
            <a:pPr marL="1143000" marR="0" lvl="2" indent="-228600" algn="l" rtl="0">
              <a:lnSpc>
                <a:spcPct val="90000"/>
              </a:lnSpc>
              <a:spcBef>
                <a:spcPts val="340"/>
              </a:spcBef>
              <a:spcAft>
                <a:spcPts val="0"/>
              </a:spcAft>
              <a:buClr>
                <a:schemeClr val="accent1"/>
              </a:buClr>
              <a:buSzPct val="65000"/>
              <a:buFont typeface="Arial"/>
              <a:buAutoNum type="arabicPeriod"/>
            </a:pPr>
            <a:r>
              <a:rPr lang="en-US" sz="1700" b="0" i="0" u="none" strike="noStrike" cap="none" baseline="0">
                <a:solidFill>
                  <a:schemeClr val="dk1"/>
                </a:solidFill>
                <a:latin typeface="Arial"/>
                <a:ea typeface="Arial"/>
                <a:cs typeface="Arial"/>
                <a:sym typeface="Arial"/>
              </a:rPr>
              <a:t>Only “reasonable” weapons?</a:t>
            </a:r>
          </a:p>
          <a:p>
            <a:endParaRPr lang="en-US" sz="1700" b="0" i="0" u="none" strike="noStrike" cap="none" baseline="0">
              <a:solidFill>
                <a:schemeClr val="dk1"/>
              </a:solidFill>
              <a:latin typeface="Arial"/>
              <a:ea typeface="Arial"/>
              <a:cs typeface="Arial"/>
              <a:sym typeface="Arial"/>
            </a:endParaRPr>
          </a:p>
        </p:txBody>
      </p:sp>
      <p:sp>
        <p:nvSpPr>
          <p:cNvPr id="69" name="Shape 69"/>
          <p:cNvSpPr txBox="1">
            <a:spLocks noGrp="1"/>
          </p:cNvSpPr>
          <p:nvPr>
            <p:ph type="body" idx="4294967295"/>
          </p:nvPr>
        </p:nvSpPr>
        <p:spPr>
          <a:xfrm>
            <a:off x="4648200" y="1752600"/>
            <a:ext cx="4032249" cy="4530724"/>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Clr>
                <a:schemeClr val="accent1"/>
              </a:buClr>
              <a:buSzPct val="25000"/>
              <a:buFont typeface="Arial"/>
              <a:buNone/>
            </a:pPr>
            <a:r>
              <a:rPr lang="en-US" sz="2400" b="0" i="0" u="none" strike="noStrike" cap="none" baseline="0" dirty="0">
                <a:solidFill>
                  <a:srgbClr val="FFFF00"/>
                </a:solidFill>
                <a:latin typeface="Arial"/>
                <a:ea typeface="Arial"/>
                <a:cs typeface="Arial"/>
                <a:sym typeface="Arial"/>
              </a:rPr>
              <a:t>    </a:t>
            </a:r>
            <a:r>
              <a:rPr lang="en-US" sz="2400" b="0" i="1" u="none" strike="noStrike" cap="none" baseline="0" dirty="0">
                <a:solidFill>
                  <a:srgbClr val="FFFF00"/>
                </a:solidFill>
                <a:latin typeface="Arial"/>
                <a:ea typeface="Arial"/>
                <a:cs typeface="Arial"/>
                <a:sym typeface="Arial"/>
              </a:rPr>
              <a:t>“A well regulated </a:t>
            </a:r>
            <a:r>
              <a:rPr lang="en-US" sz="2400" b="1" i="1" u="sng" strike="noStrike" cap="none" baseline="0" dirty="0">
                <a:solidFill>
                  <a:srgbClr val="FFFF00"/>
                </a:solidFill>
                <a:latin typeface="Arial"/>
                <a:ea typeface="Arial"/>
                <a:cs typeface="Arial"/>
                <a:sym typeface="Arial"/>
              </a:rPr>
              <a:t>militia</a:t>
            </a:r>
            <a:r>
              <a:rPr lang="en-US" sz="2400" b="0" i="1" u="none" strike="noStrike" cap="none" baseline="0" dirty="0">
                <a:solidFill>
                  <a:srgbClr val="FFFF00"/>
                </a:solidFill>
                <a:latin typeface="Arial"/>
                <a:ea typeface="Arial"/>
                <a:cs typeface="Arial"/>
                <a:sym typeface="Arial"/>
              </a:rPr>
              <a:t> being necessary to the security of a free State, the right of the </a:t>
            </a:r>
            <a:r>
              <a:rPr lang="en-US" sz="2400" b="1" i="1" u="sng" strike="noStrike" cap="none" baseline="0" dirty="0">
                <a:solidFill>
                  <a:srgbClr val="FFFF00"/>
                </a:solidFill>
                <a:latin typeface="Arial"/>
                <a:ea typeface="Arial"/>
                <a:cs typeface="Arial"/>
                <a:sym typeface="Arial"/>
              </a:rPr>
              <a:t>People</a:t>
            </a:r>
            <a:r>
              <a:rPr lang="en-US" sz="2400" b="0" i="1" u="none" strike="noStrike" cap="none" baseline="0" dirty="0">
                <a:solidFill>
                  <a:srgbClr val="FFFF00"/>
                </a:solidFill>
                <a:latin typeface="Arial"/>
                <a:ea typeface="Arial"/>
                <a:cs typeface="Arial"/>
                <a:sym typeface="Arial"/>
              </a:rPr>
              <a:t> to keep and bear </a:t>
            </a:r>
            <a:r>
              <a:rPr lang="en-US" sz="2400" b="1" i="1" u="sng" strike="noStrike" cap="none" baseline="0" dirty="0">
                <a:solidFill>
                  <a:srgbClr val="FFFF00"/>
                </a:solidFill>
                <a:latin typeface="Arial"/>
                <a:ea typeface="Arial"/>
                <a:cs typeface="Arial"/>
                <a:sym typeface="Arial"/>
              </a:rPr>
              <a:t>arms</a:t>
            </a:r>
            <a:r>
              <a:rPr lang="en-US" sz="2400" b="0" i="1" u="none" strike="noStrike" cap="none" baseline="0" dirty="0">
                <a:solidFill>
                  <a:srgbClr val="FFFF00"/>
                </a:solidFill>
                <a:latin typeface="Arial"/>
                <a:ea typeface="Arial"/>
                <a:cs typeface="Arial"/>
                <a:sym typeface="Arial"/>
              </a:rPr>
              <a:t> shall not be infringed.”</a:t>
            </a:r>
          </a:p>
        </p:txBody>
      </p:sp>
    </p:spTree>
    <p:extLst>
      <p:ext uri="{BB962C8B-B14F-4D97-AF65-F5344CB8AC3E}">
        <p14:creationId xmlns:p14="http://schemas.microsoft.com/office/powerpoint/2010/main" val="452268572"/>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600" b="1" i="1" dirty="0" smtClean="0">
                <a:solidFill>
                  <a:srgbClr val="B21720"/>
                </a:solidFill>
              </a:rPr>
              <a:t/>
            </a:r>
            <a:br>
              <a:rPr lang="en-US" sz="3600" b="1" i="1" dirty="0" smtClean="0">
                <a:solidFill>
                  <a:srgbClr val="B21720"/>
                </a:solidFill>
              </a:rPr>
            </a:br>
            <a:r>
              <a:rPr lang="en-US" sz="3600" b="1" i="1" dirty="0" smtClean="0">
                <a:solidFill>
                  <a:srgbClr val="B21720"/>
                </a:solidFill>
              </a:rPr>
              <a:t>   </a:t>
            </a:r>
            <a:r>
              <a:rPr lang="en-US" sz="3600" b="1" i="1" dirty="0">
                <a:solidFill>
                  <a:srgbClr val="B21720"/>
                </a:solidFill>
              </a:rPr>
              <a:t>District of Columbia v. Heller</a:t>
            </a:r>
            <a:r>
              <a:rPr lang="en-US" sz="2400" dirty="0">
                <a:solidFill>
                  <a:srgbClr val="B21720"/>
                </a:solidFill>
              </a:rPr>
              <a:t> (2008)</a:t>
            </a:r>
          </a:p>
        </p:txBody>
      </p:sp>
      <p:sp>
        <p:nvSpPr>
          <p:cNvPr id="76" name="Shape 76"/>
          <p:cNvSpPr txBox="1">
            <a:spLocks noGrp="1"/>
          </p:cNvSpPr>
          <p:nvPr>
            <p:ph type="body" idx="1"/>
          </p:nvPr>
        </p:nvSpPr>
        <p:spPr>
          <a:xfrm>
            <a:off x="457200" y="1041725"/>
            <a:ext cx="8229600" cy="4530600"/>
          </a:xfrm>
          <a:prstGeom prst="rect">
            <a:avLst/>
          </a:prstGeom>
          <a:noFill/>
          <a:ln>
            <a:noFill/>
          </a:ln>
        </p:spPr>
        <p:txBody>
          <a:bodyPr lIns="91425" tIns="45700" rIns="91425" bIns="45700" anchor="t" anchorCtr="0">
            <a:noAutofit/>
          </a:bodyPr>
          <a:lstStyle/>
          <a:p>
            <a:pPr marR="0" lvl="0" indent="0" algn="l" rtl="0">
              <a:lnSpc>
                <a:spcPct val="90000"/>
              </a:lnSpc>
              <a:spcBef>
                <a:spcPts val="480"/>
              </a:spcBef>
              <a:spcAft>
                <a:spcPts val="0"/>
              </a:spcAft>
              <a:buNone/>
            </a:pPr>
            <a:r>
              <a:rPr lang="en-US" sz="2400" dirty="0">
                <a:solidFill>
                  <a:srgbClr val="B21720"/>
                </a:solidFill>
              </a:rPr>
              <a:t>
</a:t>
            </a:r>
            <a:r>
              <a:rPr lang="en-US" sz="2400" dirty="0">
                <a:solidFill>
                  <a:schemeClr val="tx1">
                    <a:lumMod val="95000"/>
                    <a:lumOff val="5000"/>
                  </a:schemeClr>
                </a:solidFill>
              </a:rPr>
              <a:t>A</a:t>
            </a:r>
            <a:r>
              <a:rPr lang="en-US" sz="2400" b="0" i="0" strike="noStrike" cap="none" baseline="0" dirty="0">
                <a:solidFill>
                  <a:schemeClr val="tx1">
                    <a:lumMod val="95000"/>
                    <a:lumOff val="5000"/>
                  </a:schemeClr>
                </a:solidFill>
                <a:latin typeface="Arial"/>
                <a:ea typeface="Arial"/>
                <a:cs typeface="Arial"/>
                <a:sym typeface="Arial"/>
              </a:rPr>
              <a:t> landmark </a:t>
            </a:r>
            <a:r>
              <a:rPr lang="en-US" sz="2400" b="0" i="0" strike="noStrike" cap="none" baseline="0" dirty="0" smtClean="0">
                <a:solidFill>
                  <a:schemeClr val="tx1">
                    <a:lumMod val="95000"/>
                    <a:lumOff val="5000"/>
                  </a:schemeClr>
                </a:solidFill>
                <a:latin typeface="Arial"/>
                <a:ea typeface="Arial"/>
                <a:cs typeface="Arial"/>
                <a:sym typeface="Arial"/>
              </a:rPr>
              <a:t>case, </a:t>
            </a:r>
            <a:r>
              <a:rPr lang="en-US" sz="2400" dirty="0">
                <a:solidFill>
                  <a:schemeClr val="tx1">
                    <a:lumMod val="95000"/>
                    <a:lumOff val="5000"/>
                  </a:schemeClr>
                </a:solidFill>
              </a:rPr>
              <a:t>in which the </a:t>
            </a:r>
            <a:r>
              <a:rPr lang="en-US" sz="2400" b="0" i="0" strike="noStrike" cap="none" baseline="0" dirty="0">
                <a:solidFill>
                  <a:schemeClr val="tx1">
                    <a:lumMod val="95000"/>
                    <a:lumOff val="5000"/>
                  </a:schemeClr>
                </a:solidFill>
                <a:latin typeface="Arial"/>
                <a:ea typeface="Arial"/>
                <a:cs typeface="Arial"/>
                <a:sym typeface="Arial"/>
              </a:rPr>
              <a:t>Supreme Court of the United States held that the </a:t>
            </a:r>
            <a:r>
              <a:rPr lang="en-US" sz="2400" b="0" i="0" strike="noStrike" cap="none" baseline="0" dirty="0" smtClean="0">
                <a:solidFill>
                  <a:schemeClr val="tx1">
                    <a:lumMod val="95000"/>
                    <a:lumOff val="5000"/>
                  </a:schemeClr>
                </a:solidFill>
                <a:latin typeface="Arial"/>
                <a:ea typeface="Arial"/>
                <a:cs typeface="Arial"/>
                <a:sym typeface="Arial"/>
              </a:rPr>
              <a:t>2</a:t>
            </a:r>
            <a:r>
              <a:rPr lang="en-US" sz="2400" b="0" i="0" strike="noStrike" cap="none" baseline="30000" dirty="0" smtClean="0">
                <a:solidFill>
                  <a:schemeClr val="tx1">
                    <a:lumMod val="95000"/>
                    <a:lumOff val="5000"/>
                  </a:schemeClr>
                </a:solidFill>
                <a:latin typeface="Arial"/>
                <a:ea typeface="Arial"/>
                <a:cs typeface="Arial"/>
                <a:sym typeface="Arial"/>
              </a:rPr>
              <a:t>nd</a:t>
            </a:r>
            <a:r>
              <a:rPr lang="en-US" sz="2400" b="0" i="0" strike="noStrike" cap="none" baseline="0" dirty="0" smtClean="0">
                <a:solidFill>
                  <a:schemeClr val="tx1">
                    <a:lumMod val="95000"/>
                    <a:lumOff val="5000"/>
                  </a:schemeClr>
                </a:solidFill>
                <a:latin typeface="Arial"/>
                <a:ea typeface="Arial"/>
                <a:cs typeface="Arial"/>
                <a:sym typeface="Arial"/>
              </a:rPr>
              <a:t> Amendment</a:t>
            </a:r>
            <a:r>
              <a:rPr lang="en-US" sz="2400" dirty="0" smtClean="0">
                <a:solidFill>
                  <a:schemeClr val="tx1">
                    <a:lumMod val="95000"/>
                    <a:lumOff val="5000"/>
                  </a:schemeClr>
                </a:solidFill>
              </a:rPr>
              <a:t> </a:t>
            </a:r>
            <a:r>
              <a:rPr lang="en-US" sz="2400" b="1" i="0" strike="noStrike" cap="none" baseline="0" dirty="0">
                <a:solidFill>
                  <a:schemeClr val="tx1">
                    <a:lumMod val="95000"/>
                    <a:lumOff val="5000"/>
                  </a:schemeClr>
                </a:solidFill>
                <a:latin typeface="Arial"/>
                <a:ea typeface="Arial"/>
                <a:cs typeface="Arial"/>
                <a:sym typeface="Arial"/>
              </a:rPr>
              <a:t>protects an individual's right to possess a </a:t>
            </a:r>
            <a:r>
              <a:rPr lang="en-US" sz="2400" b="1" i="0" u="sng" strike="noStrike" cap="none" baseline="0" dirty="0" smtClean="0">
                <a:solidFill>
                  <a:schemeClr val="tx1">
                    <a:lumMod val="95000"/>
                    <a:lumOff val="5000"/>
                  </a:schemeClr>
                </a:solidFill>
                <a:latin typeface="Arial"/>
                <a:ea typeface="Arial"/>
                <a:cs typeface="Arial"/>
                <a:sym typeface="Arial"/>
              </a:rPr>
              <a:t>firearm</a:t>
            </a:r>
            <a:r>
              <a:rPr lang="en-US" sz="2400" b="1" i="0" strike="noStrike" cap="none" baseline="0" dirty="0" smtClean="0">
                <a:solidFill>
                  <a:schemeClr val="tx1">
                    <a:lumMod val="95000"/>
                    <a:lumOff val="5000"/>
                  </a:schemeClr>
                </a:solidFill>
                <a:latin typeface="Arial"/>
                <a:ea typeface="Arial"/>
                <a:cs typeface="Arial"/>
                <a:sym typeface="Arial"/>
              </a:rPr>
              <a:t> for </a:t>
            </a:r>
            <a:r>
              <a:rPr lang="en-US" sz="2400" b="1" i="0" strike="noStrike" cap="none" baseline="0" dirty="0">
                <a:solidFill>
                  <a:schemeClr val="tx1">
                    <a:lumMod val="95000"/>
                    <a:lumOff val="5000"/>
                  </a:schemeClr>
                </a:solidFill>
                <a:latin typeface="Arial"/>
                <a:ea typeface="Arial"/>
                <a:cs typeface="Arial"/>
                <a:sym typeface="Arial"/>
              </a:rPr>
              <a:t>traditionally lawful purposes, such as self-defense within the home</a:t>
            </a:r>
            <a:r>
              <a:rPr lang="en-US" sz="2400" b="0" i="0" strike="noStrike" cap="none" baseline="0" dirty="0">
                <a:solidFill>
                  <a:schemeClr val="tx1">
                    <a:lumMod val="95000"/>
                    <a:lumOff val="5000"/>
                  </a:schemeClr>
                </a:solidFill>
                <a:latin typeface="Arial"/>
                <a:ea typeface="Arial"/>
                <a:cs typeface="Arial"/>
                <a:sym typeface="Arial"/>
              </a:rPr>
              <a:t>. </a:t>
            </a:r>
          </a:p>
          <a:p>
            <a:pPr marL="0" marR="0" lvl="0" indent="0" algn="l" rtl="0">
              <a:lnSpc>
                <a:spcPct val="90000"/>
              </a:lnSpc>
              <a:spcBef>
                <a:spcPts val="480"/>
              </a:spcBef>
              <a:spcAft>
                <a:spcPts val="0"/>
              </a:spcAft>
              <a:buClr>
                <a:schemeClr val="accent1"/>
              </a:buClr>
              <a:buSzPct val="25000"/>
              <a:buFont typeface="Arial"/>
              <a:buNone/>
            </a:pPr>
            <a:endParaRPr lang="en-US" sz="2400" b="0" i="0" strike="noStrike" cap="none" baseline="0" dirty="0" smtClean="0">
              <a:solidFill>
                <a:schemeClr val="tx1">
                  <a:lumMod val="95000"/>
                  <a:lumOff val="5000"/>
                </a:schemeClr>
              </a:solidFill>
              <a:latin typeface="Arial"/>
              <a:ea typeface="Arial"/>
              <a:cs typeface="Arial"/>
              <a:sym typeface="Arial"/>
            </a:endParaRPr>
          </a:p>
          <a:p>
            <a:pPr marL="0" marR="0" lvl="0" indent="0" algn="l" rtl="0">
              <a:lnSpc>
                <a:spcPct val="90000"/>
              </a:lnSpc>
              <a:spcBef>
                <a:spcPts val="480"/>
              </a:spcBef>
              <a:spcAft>
                <a:spcPts val="0"/>
              </a:spcAft>
              <a:buClr>
                <a:schemeClr val="accent1"/>
              </a:buClr>
              <a:buSzPct val="25000"/>
              <a:buFont typeface="Arial"/>
              <a:buNone/>
            </a:pPr>
            <a:endParaRPr lang="en-US" sz="2400" dirty="0">
              <a:solidFill>
                <a:schemeClr val="tx1">
                  <a:lumMod val="95000"/>
                  <a:lumOff val="5000"/>
                </a:schemeClr>
              </a:solidFill>
            </a:endParaRPr>
          </a:p>
          <a:p>
            <a:pPr marL="0" marR="0" lvl="0" indent="0" algn="l" rtl="0">
              <a:lnSpc>
                <a:spcPct val="90000"/>
              </a:lnSpc>
              <a:spcBef>
                <a:spcPts val="480"/>
              </a:spcBef>
              <a:spcAft>
                <a:spcPts val="0"/>
              </a:spcAft>
              <a:buClr>
                <a:schemeClr val="accent1"/>
              </a:buClr>
              <a:buSzPct val="25000"/>
              <a:buFont typeface="Arial"/>
              <a:buNone/>
            </a:pPr>
            <a:r>
              <a:rPr lang="en-US" sz="2400" b="0" i="0" strike="noStrike" cap="none" baseline="0" dirty="0" smtClean="0">
                <a:solidFill>
                  <a:schemeClr val="tx1">
                    <a:lumMod val="95000"/>
                    <a:lumOff val="5000"/>
                  </a:schemeClr>
                </a:solidFill>
                <a:latin typeface="Arial"/>
                <a:ea typeface="Arial"/>
                <a:cs typeface="Arial"/>
                <a:sym typeface="Arial"/>
              </a:rPr>
              <a:t>It </a:t>
            </a:r>
            <a:r>
              <a:rPr lang="en-US" sz="2400" b="0" i="0" strike="noStrike" cap="none" baseline="0" dirty="0">
                <a:solidFill>
                  <a:schemeClr val="tx1">
                    <a:lumMod val="95000"/>
                    <a:lumOff val="5000"/>
                  </a:schemeClr>
                </a:solidFill>
                <a:latin typeface="Arial"/>
                <a:ea typeface="Arial"/>
                <a:cs typeface="Arial"/>
                <a:sym typeface="Arial"/>
              </a:rPr>
              <a:t>was the first Supreme Court case in United States history to decide whether the Second Amendment protects an individual right to keep and bear arms for self defense.</a:t>
            </a:r>
          </a:p>
          <a:p>
            <a:endParaRPr lang="en-US" sz="2400" b="0" i="0" strike="noStrike" cap="none" baseline="0" dirty="0">
              <a:solidFill>
                <a:srgbClr val="CC0000"/>
              </a:solidFill>
              <a:latin typeface="Arial"/>
              <a:ea typeface="Arial"/>
              <a:cs typeface="Arial"/>
              <a:sym typeface="Arial"/>
            </a:endParaRPr>
          </a:p>
        </p:txBody>
      </p:sp>
    </p:spTree>
    <p:extLst>
      <p:ext uri="{BB962C8B-B14F-4D97-AF65-F5344CB8AC3E}">
        <p14:creationId xmlns:p14="http://schemas.microsoft.com/office/powerpoint/2010/main" val="3763582470"/>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800" b="0" i="0" u="none" strike="noStrike" cap="none" baseline="0">
                <a:solidFill>
                  <a:srgbClr val="B21720"/>
                </a:solidFill>
                <a:latin typeface="Arial"/>
                <a:ea typeface="Arial"/>
                <a:cs typeface="Arial"/>
                <a:sym typeface="Arial"/>
              </a:rPr>
              <a:t>3</a:t>
            </a:r>
            <a:r>
              <a:rPr lang="en-US" sz="3800" b="0" i="0" u="none" strike="noStrike" cap="none" baseline="30000">
                <a:solidFill>
                  <a:srgbClr val="B21720"/>
                </a:solidFill>
                <a:latin typeface="Arial"/>
                <a:ea typeface="Arial"/>
                <a:cs typeface="Arial"/>
                <a:sym typeface="Arial"/>
              </a:rPr>
              <a:t>rd</a:t>
            </a:r>
            <a:r>
              <a:rPr lang="en-US" sz="3800" b="0" i="0" u="none" strike="noStrike" cap="none" baseline="0">
                <a:solidFill>
                  <a:srgbClr val="B21720"/>
                </a:solidFill>
                <a:latin typeface="Arial"/>
                <a:ea typeface="Arial"/>
                <a:cs typeface="Arial"/>
                <a:sym typeface="Arial"/>
              </a:rPr>
              <a:t> Amendment</a:t>
            </a:r>
          </a:p>
        </p:txBody>
      </p:sp>
      <p:sp>
        <p:nvSpPr>
          <p:cNvPr id="82" name="Shape 82"/>
          <p:cNvSpPr txBox="1">
            <a:spLocks noGrp="1"/>
          </p:cNvSpPr>
          <p:nvPr>
            <p:ph type="body" idx="1"/>
          </p:nvPr>
        </p:nvSpPr>
        <p:spPr>
          <a:xfrm>
            <a:off x="457200" y="1600200"/>
            <a:ext cx="4032249" cy="4530724"/>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Clr>
                <a:schemeClr val="accent1"/>
              </a:buClr>
              <a:buSzPct val="25000"/>
              <a:buFont typeface="Arial"/>
              <a:buNone/>
            </a:pPr>
            <a:r>
              <a:rPr lang="en-US" sz="2800" b="0" i="0" u="none" strike="noStrike" cap="none" baseline="0">
                <a:solidFill>
                  <a:srgbClr val="B21720"/>
                </a:solidFill>
                <a:latin typeface="Arial"/>
                <a:ea typeface="Arial"/>
                <a:cs typeface="Arial"/>
                <a:sym typeface="Arial"/>
              </a:rPr>
              <a:t>   </a:t>
            </a:r>
            <a:r>
              <a:rPr lang="en-US" sz="2800" b="0" i="1" u="none" strike="noStrike" cap="none" baseline="0">
                <a:solidFill>
                  <a:srgbClr val="B21720"/>
                </a:solidFill>
                <a:latin typeface="Arial"/>
                <a:ea typeface="Arial"/>
                <a:cs typeface="Arial"/>
                <a:sym typeface="Arial"/>
              </a:rPr>
              <a:t>“No soldier shall, in time of peace be quartered in any house, without the consent of the owner, nor in time of war, but in a manner to be prescribed by law.”</a:t>
            </a:r>
            <a:r>
              <a:rPr lang="en-US" sz="2800" b="0" i="0" u="none" strike="noStrike" cap="none" baseline="0">
                <a:solidFill>
                  <a:schemeClr val="dk1"/>
                </a:solidFill>
                <a:latin typeface="Arial"/>
                <a:ea typeface="Arial"/>
                <a:cs typeface="Arial"/>
                <a:sym typeface="Arial"/>
              </a:rPr>
              <a:t> </a:t>
            </a:r>
          </a:p>
        </p:txBody>
      </p:sp>
      <p:pic>
        <p:nvPicPr>
          <p:cNvPr id="83" name="Shape 83"/>
          <p:cNvPicPr preferRelativeResize="0"/>
          <p:nvPr/>
        </p:nvPicPr>
        <p:blipFill>
          <a:blip r:embed="rId3"/>
          <a:stretch>
            <a:fillRect/>
          </a:stretch>
        </p:blipFill>
        <p:spPr>
          <a:xfrm>
            <a:off x="4462483" y="2446603"/>
            <a:ext cx="4386854" cy="1496746"/>
          </a:xfrm>
          <a:prstGeom prst="rect">
            <a:avLst/>
          </a:prstGeom>
          <a:noFill/>
          <a:ln>
            <a:noFill/>
          </a:ln>
        </p:spPr>
      </p:pic>
    </p:spTree>
    <p:extLst>
      <p:ext uri="{BB962C8B-B14F-4D97-AF65-F5344CB8AC3E}">
        <p14:creationId xmlns:p14="http://schemas.microsoft.com/office/powerpoint/2010/main" val="459731291"/>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800" b="0" i="0" u="none" strike="noStrike" cap="none" baseline="0" dirty="0" smtClean="0">
                <a:solidFill>
                  <a:srgbClr val="B21720"/>
                </a:solidFill>
                <a:latin typeface="Arial"/>
                <a:ea typeface="Arial"/>
                <a:cs typeface="Arial"/>
                <a:sym typeface="Arial"/>
              </a:rPr>
              <a:t/>
            </a:r>
            <a:br>
              <a:rPr lang="en-US" sz="3800" b="0" i="0" u="none" strike="noStrike" cap="none" baseline="0" dirty="0" smtClean="0">
                <a:solidFill>
                  <a:srgbClr val="B21720"/>
                </a:solidFill>
                <a:latin typeface="Arial"/>
                <a:ea typeface="Arial"/>
                <a:cs typeface="Arial"/>
                <a:sym typeface="Arial"/>
              </a:rPr>
            </a:br>
            <a:r>
              <a:rPr lang="en-US" sz="3800" b="0" i="0" u="none" strike="noStrike" cap="none" baseline="0" dirty="0" smtClean="0">
                <a:solidFill>
                  <a:srgbClr val="B21720"/>
                </a:solidFill>
                <a:latin typeface="Arial"/>
                <a:ea typeface="Arial"/>
                <a:cs typeface="Arial"/>
                <a:sym typeface="Arial"/>
              </a:rPr>
              <a:t>Assignment</a:t>
            </a:r>
            <a:r>
              <a:rPr lang="en-US" sz="3800" b="0" i="0" u="none" strike="noStrike" cap="none" baseline="0" dirty="0">
                <a:solidFill>
                  <a:schemeClr val="dk2"/>
                </a:solidFill>
                <a:latin typeface="Arial"/>
                <a:ea typeface="Arial"/>
                <a:cs typeface="Arial"/>
                <a:sym typeface="Arial"/>
              </a:rPr>
              <a:t>	</a:t>
            </a:r>
          </a:p>
        </p:txBody>
      </p:sp>
      <p:sp>
        <p:nvSpPr>
          <p:cNvPr id="97" name="Shape 97"/>
          <p:cNvSpPr txBox="1">
            <a:spLocks noGrp="1"/>
          </p:cNvSpPr>
          <p:nvPr>
            <p:ph type="body" idx="1"/>
          </p:nvPr>
        </p:nvSpPr>
        <p:spPr>
          <a:xfrm>
            <a:off x="457200" y="1600200"/>
            <a:ext cx="4038599" cy="4530724"/>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Clr>
                <a:schemeClr val="accent1"/>
              </a:buClr>
              <a:buSzPct val="79861"/>
              <a:buFont typeface="Arial"/>
              <a:buChar char="•"/>
            </a:pPr>
            <a:r>
              <a:rPr lang="en-US" sz="2400" b="1" i="0" u="none" strike="noStrike" cap="none" baseline="0" dirty="0">
                <a:solidFill>
                  <a:srgbClr val="B21720"/>
                </a:solidFill>
                <a:latin typeface="Arial"/>
                <a:ea typeface="Arial"/>
                <a:cs typeface="Arial"/>
                <a:sym typeface="Arial"/>
              </a:rPr>
              <a:t>Question: Is Gun Ownership Helpful or Hurtful to Society?</a:t>
            </a:r>
          </a:p>
          <a:p>
            <a:pPr marL="742950" marR="0" lvl="1" indent="-285750" algn="l" rtl="0">
              <a:lnSpc>
                <a:spcPct val="100000"/>
              </a:lnSpc>
              <a:spcBef>
                <a:spcPts val="380"/>
              </a:spcBef>
              <a:spcAft>
                <a:spcPts val="0"/>
              </a:spcAft>
              <a:buClr>
                <a:schemeClr val="accent1"/>
              </a:buClr>
              <a:buSzPct val="70175"/>
              <a:buFont typeface="Arial"/>
              <a:buChar char="•"/>
            </a:pPr>
            <a:r>
              <a:rPr lang="en-US" sz="1900" b="0" i="0" u="none" strike="noStrike" cap="none" baseline="0" dirty="0">
                <a:solidFill>
                  <a:srgbClr val="B21720"/>
                </a:solidFill>
                <a:latin typeface="Arial"/>
                <a:ea typeface="Arial"/>
                <a:cs typeface="Arial"/>
                <a:sym typeface="Arial"/>
              </a:rPr>
              <a:t>Read the two different opinions about gun control</a:t>
            </a:r>
          </a:p>
          <a:p>
            <a:pPr marL="742950" marR="0" lvl="1" indent="-285750" algn="l" rtl="0">
              <a:lnSpc>
                <a:spcPct val="100000"/>
              </a:lnSpc>
              <a:spcBef>
                <a:spcPts val="380"/>
              </a:spcBef>
              <a:spcAft>
                <a:spcPts val="0"/>
              </a:spcAft>
              <a:buClr>
                <a:schemeClr val="accent1"/>
              </a:buClr>
              <a:buSzPct val="70175"/>
              <a:buFont typeface="Arial"/>
              <a:buChar char="•"/>
            </a:pPr>
            <a:r>
              <a:rPr lang="en-US" sz="1900" b="0" i="0" u="none" strike="noStrike" cap="none" baseline="0" dirty="0">
                <a:solidFill>
                  <a:srgbClr val="B21720"/>
                </a:solidFill>
                <a:latin typeface="Arial"/>
                <a:ea typeface="Arial"/>
                <a:cs typeface="Arial"/>
                <a:sym typeface="Arial"/>
              </a:rPr>
              <a:t>Write 5-10 sentences explaining </a:t>
            </a:r>
            <a:r>
              <a:rPr lang="en-US" sz="1900" dirty="0">
                <a:solidFill>
                  <a:srgbClr val="B21720"/>
                </a:solidFill>
              </a:rPr>
              <a:t>your</a:t>
            </a:r>
            <a:r>
              <a:rPr lang="en-US" sz="1900" b="0" i="0" u="none" strike="noStrike" cap="none" baseline="0" dirty="0">
                <a:solidFill>
                  <a:srgbClr val="B21720"/>
                </a:solidFill>
                <a:latin typeface="Arial"/>
                <a:ea typeface="Arial"/>
                <a:cs typeface="Arial"/>
                <a:sym typeface="Arial"/>
              </a:rPr>
              <a:t> point of view on the issue of guns and gun control.</a:t>
            </a:r>
          </a:p>
          <a:p>
            <a:pPr marL="1143000" marR="0" lvl="2" indent="-228600" algn="l" rtl="0">
              <a:lnSpc>
                <a:spcPct val="100000"/>
              </a:lnSpc>
              <a:spcBef>
                <a:spcPts val="340"/>
              </a:spcBef>
              <a:spcAft>
                <a:spcPts val="0"/>
              </a:spcAft>
              <a:buClr>
                <a:schemeClr val="accent1"/>
              </a:buClr>
              <a:buSzPct val="63725"/>
              <a:buFont typeface="Arial"/>
              <a:buChar char="•"/>
            </a:pPr>
            <a:r>
              <a:rPr lang="en-US" sz="1700" b="0" i="0" u="none" strike="noStrike" cap="none" baseline="0" dirty="0">
                <a:solidFill>
                  <a:srgbClr val="B21720"/>
                </a:solidFill>
                <a:latin typeface="Arial"/>
                <a:ea typeface="Arial"/>
                <a:cs typeface="Arial"/>
                <a:sym typeface="Arial"/>
              </a:rPr>
              <a:t>Use at least 3 facts from the reading to make your point</a:t>
            </a:r>
          </a:p>
          <a:p>
            <a:pPr marL="1143000" marR="0" lvl="2" indent="-228600" algn="l" rtl="0">
              <a:lnSpc>
                <a:spcPct val="100000"/>
              </a:lnSpc>
              <a:spcBef>
                <a:spcPts val="340"/>
              </a:spcBef>
              <a:spcAft>
                <a:spcPts val="0"/>
              </a:spcAft>
              <a:buClr>
                <a:schemeClr val="accent1"/>
              </a:buClr>
              <a:buSzPct val="63725"/>
              <a:buFont typeface="Arial"/>
              <a:buChar char="•"/>
            </a:pPr>
            <a:r>
              <a:rPr lang="en-US" sz="1700" b="0" i="0" u="none" strike="noStrike" cap="none" baseline="0" dirty="0">
                <a:solidFill>
                  <a:srgbClr val="B21720"/>
                </a:solidFill>
                <a:latin typeface="Arial"/>
                <a:ea typeface="Arial"/>
                <a:cs typeface="Arial"/>
                <a:sym typeface="Arial"/>
              </a:rPr>
              <a:t>Class debate!!</a:t>
            </a:r>
          </a:p>
        </p:txBody>
      </p:sp>
      <p:pic>
        <p:nvPicPr>
          <p:cNvPr id="98" name="Shape 98"/>
          <p:cNvPicPr preferRelativeResize="0"/>
          <p:nvPr/>
        </p:nvPicPr>
        <p:blipFill>
          <a:blip r:embed="rId3"/>
          <a:stretch>
            <a:fillRect/>
          </a:stretch>
        </p:blipFill>
        <p:spPr>
          <a:xfrm>
            <a:off x="4889050" y="2190750"/>
            <a:ext cx="3028950" cy="2476500"/>
          </a:xfrm>
          <a:prstGeom prst="rect">
            <a:avLst/>
          </a:prstGeom>
          <a:noFill/>
          <a:ln>
            <a:noFill/>
          </a:ln>
        </p:spPr>
      </p:pic>
    </p:spTree>
    <p:extLst>
      <p:ext uri="{BB962C8B-B14F-4D97-AF65-F5344CB8AC3E}">
        <p14:creationId xmlns:p14="http://schemas.microsoft.com/office/powerpoint/2010/main" val="492949266"/>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ctrTitle"/>
          </p:nvPr>
        </p:nvSpPr>
        <p:spPr>
          <a:xfrm>
            <a:off x="914400" y="1676400"/>
            <a:ext cx="73152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1" i="0" u="none" strike="noStrike" cap="none" baseline="0">
                <a:solidFill>
                  <a:srgbClr val="000000"/>
                </a:solidFill>
                <a:latin typeface="Arial"/>
                <a:ea typeface="Arial"/>
                <a:cs typeface="Arial"/>
                <a:sym typeface="Arial"/>
              </a:rPr>
              <a:t>Rights of the Accused </a:t>
            </a:r>
            <a:br>
              <a:rPr lang="en-US" sz="4400" b="1" i="0" u="none" strike="noStrike" cap="none" baseline="0">
                <a:solidFill>
                  <a:srgbClr val="000000"/>
                </a:solidFill>
                <a:latin typeface="Arial"/>
                <a:ea typeface="Arial"/>
                <a:cs typeface="Arial"/>
                <a:sym typeface="Arial"/>
              </a:rPr>
            </a:br>
            <a:r>
              <a:rPr lang="en-US" sz="4400" b="1" i="0" u="none" strike="noStrike" cap="none" baseline="0">
                <a:solidFill>
                  <a:srgbClr val="000000"/>
                </a:solidFill>
                <a:latin typeface="Arial"/>
                <a:ea typeface="Arial"/>
                <a:cs typeface="Arial"/>
                <a:sym typeface="Arial"/>
              </a:rPr>
              <a:t>Part 1</a:t>
            </a:r>
          </a:p>
        </p:txBody>
      </p:sp>
      <p:sp>
        <p:nvSpPr>
          <p:cNvPr id="37" name="Shape 37"/>
          <p:cNvSpPr txBox="1">
            <a:spLocks noGrp="1"/>
          </p:cNvSpPr>
          <p:nvPr>
            <p:ph type="subTitle" idx="1"/>
          </p:nvPr>
        </p:nvSpPr>
        <p:spPr>
          <a:xfrm>
            <a:off x="914400" y="2971800"/>
            <a:ext cx="7315200" cy="1752600"/>
          </a:xfrm>
          <a:prstGeom prst="rect">
            <a:avLst/>
          </a:prstGeom>
          <a:noFill/>
          <a:ln>
            <a:noFill/>
          </a:ln>
        </p:spPr>
        <p:txBody>
          <a:bodyPr lIns="91425" tIns="45700" rIns="91425" bIns="45700" anchor="t" anchorCtr="0">
            <a:noAutofit/>
          </a:bodyPr>
          <a:lstStyle/>
          <a:p>
            <a:pPr marL="0" marR="0" lvl="0" indent="0" algn="ctr" rtl="0">
              <a:lnSpc>
                <a:spcPct val="100000"/>
              </a:lnSpc>
              <a:spcBef>
                <a:spcPts val="640"/>
              </a:spcBef>
              <a:spcAft>
                <a:spcPts val="0"/>
              </a:spcAft>
              <a:buClr>
                <a:schemeClr val="dk1"/>
              </a:buClr>
              <a:buSzPct val="25000"/>
              <a:buFont typeface="Arial"/>
              <a:buNone/>
            </a:pPr>
            <a:r>
              <a:rPr lang="en-US" sz="3200" b="0" i="0" u="none" strike="noStrike" cap="none" baseline="0">
                <a:latin typeface="Arial"/>
                <a:ea typeface="Arial"/>
                <a:cs typeface="Arial"/>
                <a:sym typeface="Arial"/>
              </a:rPr>
              <a:t>Amendments 4-5</a:t>
            </a:r>
          </a:p>
        </p:txBody>
      </p:sp>
      <p:sp>
        <p:nvSpPr>
          <p:cNvPr id="38" name="Shape 38"/>
          <p:cNvSpPr txBox="1"/>
          <p:nvPr/>
        </p:nvSpPr>
        <p:spPr>
          <a:xfrm>
            <a:off x="152400" y="152400"/>
            <a:ext cx="3000000" cy="3000000"/>
          </a:xfrm>
          <a:prstGeom prst="rect">
            <a:avLst/>
          </a:prstGeom>
        </p:spPr>
        <p:txBody>
          <a:bodyPr lIns="91425" tIns="91425" rIns="91425" bIns="91425" anchor="ctr" anchorCtr="0">
            <a:noAutofit/>
          </a:bodyPr>
          <a:lstStyle/>
          <a:p>
            <a:pPr lvl="0" rtl="0">
              <a:buNone/>
            </a:pPr>
            <a:r>
              <a:rPr lang="en-US" sz="1100" b="1"/>
              <a:t>
</a:t>
            </a:r>
          </a:p>
        </p:txBody>
      </p:sp>
    </p:spTree>
    <p:extLst>
      <p:ext uri="{BB962C8B-B14F-4D97-AF65-F5344CB8AC3E}">
        <p14:creationId xmlns:p14="http://schemas.microsoft.com/office/powerpoint/2010/main" val="2412981837"/>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1066800" y="609600"/>
            <a:ext cx="70104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1" i="0" u="none" strike="noStrike" cap="none" baseline="0">
                <a:solidFill>
                  <a:srgbClr val="B21720"/>
                </a:solidFill>
                <a:latin typeface="Arial"/>
                <a:ea typeface="Arial"/>
                <a:cs typeface="Arial"/>
                <a:sym typeface="Arial"/>
              </a:rPr>
              <a:t>The Miranda Case</a:t>
            </a:r>
          </a:p>
        </p:txBody>
      </p:sp>
      <p:sp>
        <p:nvSpPr>
          <p:cNvPr id="44" name="Shape 44"/>
          <p:cNvSpPr txBox="1">
            <a:spLocks noGrp="1"/>
          </p:cNvSpPr>
          <p:nvPr>
            <p:ph type="body" idx="1"/>
          </p:nvPr>
        </p:nvSpPr>
        <p:spPr>
          <a:xfrm>
            <a:off x="609600" y="1524000"/>
            <a:ext cx="7772400" cy="4724400"/>
          </a:xfrm>
          <a:prstGeom prst="rect">
            <a:avLst/>
          </a:prstGeom>
          <a:noFill/>
          <a:ln>
            <a:noFill/>
          </a:ln>
        </p:spPr>
        <p:txBody>
          <a:bodyPr lIns="91425" tIns="45700" rIns="91425" bIns="45700" anchor="t" anchorCtr="0">
            <a:noAutofit/>
          </a:bodyPr>
          <a:lstStyle/>
          <a:p>
            <a:pPr marL="0" marR="0" lvl="0" indent="0" algn="l" rtl="0">
              <a:lnSpc>
                <a:spcPct val="90000"/>
              </a:lnSpc>
              <a:spcBef>
                <a:spcPts val="400"/>
              </a:spcBef>
              <a:spcAft>
                <a:spcPts val="0"/>
              </a:spcAft>
              <a:buClr>
                <a:schemeClr val="dk1"/>
              </a:buClr>
              <a:buSzPct val="25000"/>
              <a:buFont typeface="Arial"/>
              <a:buNone/>
            </a:pPr>
            <a:r>
              <a:rPr lang="en-US" sz="2000" b="0" i="0" u="none" strike="noStrike" cap="none" baseline="0" dirty="0">
                <a:solidFill>
                  <a:srgbClr val="B21720"/>
                </a:solidFill>
                <a:latin typeface="Arial"/>
                <a:ea typeface="Arial"/>
                <a:cs typeface="Arial"/>
                <a:sym typeface="Arial"/>
              </a:rPr>
              <a:t>         In March of 1963, Ernesto Miranda was arrested for robbery in Flagstaff, Arizona. While in custody, he confessed to kidnapping and raping an 18-year-old woman ten days earlier. He signed a confession that included the statement “I do hereby swear that I make this statement…with full knowledge of my legal rights…” However, at no time was Miranda informed of his right to remain silent, or of his right to </a:t>
            </a:r>
            <a:r>
              <a:rPr lang="en-US" sz="2000" b="0" i="0" u="none" strike="noStrike" cap="none" baseline="0" dirty="0" smtClean="0">
                <a:solidFill>
                  <a:srgbClr val="B21720"/>
                </a:solidFill>
                <a:latin typeface="Arial"/>
                <a:ea typeface="Arial"/>
                <a:cs typeface="Arial"/>
                <a:sym typeface="Arial"/>
              </a:rPr>
              <a:t>a </a:t>
            </a:r>
            <a:r>
              <a:rPr lang="en-US" sz="2000" dirty="0" smtClean="0">
                <a:solidFill>
                  <a:srgbClr val="B21720"/>
                </a:solidFill>
              </a:rPr>
              <a:t>lawyer</a:t>
            </a:r>
            <a:r>
              <a:rPr lang="en-US" sz="2000" b="0" i="0" u="none" strike="noStrike" cap="none" baseline="0" dirty="0" smtClean="0">
                <a:solidFill>
                  <a:srgbClr val="B21720"/>
                </a:solidFill>
                <a:latin typeface="Arial"/>
                <a:ea typeface="Arial"/>
                <a:cs typeface="Arial"/>
                <a:sym typeface="Arial"/>
              </a:rPr>
              <a:t>.</a:t>
            </a:r>
            <a:endParaRPr lang="en-US" sz="2000" b="0" i="0" u="none" strike="noStrike" cap="none" baseline="0" dirty="0">
              <a:solidFill>
                <a:srgbClr val="B21720"/>
              </a:solidFill>
              <a:latin typeface="Arial"/>
              <a:ea typeface="Arial"/>
              <a:cs typeface="Arial"/>
              <a:sym typeface="Arial"/>
            </a:endParaRPr>
          </a:p>
          <a:p>
            <a:pPr marL="0" marR="0" lvl="0" indent="0" algn="l" rtl="0">
              <a:lnSpc>
                <a:spcPct val="90000"/>
              </a:lnSpc>
              <a:spcBef>
                <a:spcPts val="400"/>
              </a:spcBef>
              <a:spcAft>
                <a:spcPts val="0"/>
              </a:spcAft>
              <a:buClr>
                <a:schemeClr val="dk1"/>
              </a:buClr>
              <a:buSzPct val="25000"/>
              <a:buFont typeface="Arial"/>
              <a:buNone/>
            </a:pPr>
            <a:r>
              <a:rPr lang="en-US" sz="2000" b="0" i="0" u="none" strike="noStrike" cap="none" baseline="0" dirty="0">
                <a:solidFill>
                  <a:srgbClr val="B21720"/>
                </a:solidFill>
                <a:latin typeface="Arial"/>
                <a:ea typeface="Arial"/>
                <a:cs typeface="Arial"/>
                <a:sym typeface="Arial"/>
              </a:rPr>
              <a:t>         In court, his lawyer argued that he had not known his rights and the signed statement was not accurate, but Miranda was sentenced to up to 60 years in prison. </a:t>
            </a:r>
          </a:p>
          <a:p>
            <a:pPr marL="0" marR="0" lvl="0" indent="0" algn="l" rtl="0">
              <a:lnSpc>
                <a:spcPct val="90000"/>
              </a:lnSpc>
              <a:spcBef>
                <a:spcPts val="400"/>
              </a:spcBef>
              <a:spcAft>
                <a:spcPts val="0"/>
              </a:spcAft>
              <a:buClr>
                <a:schemeClr val="dk1"/>
              </a:buClr>
              <a:buSzPct val="25000"/>
              <a:buFont typeface="Arial"/>
              <a:buNone/>
            </a:pPr>
            <a:r>
              <a:rPr lang="en-US" sz="2000" b="0" i="0" u="none" strike="noStrike" cap="none" baseline="0" dirty="0">
                <a:solidFill>
                  <a:srgbClr val="B21720"/>
                </a:solidFill>
                <a:latin typeface="Arial"/>
                <a:ea typeface="Arial"/>
                <a:cs typeface="Arial"/>
                <a:sym typeface="Arial"/>
              </a:rPr>
              <a:t>Q’s:</a:t>
            </a:r>
          </a:p>
          <a:p>
            <a:pPr marL="0" marR="0" lvl="0" indent="0" algn="l" rtl="0">
              <a:lnSpc>
                <a:spcPct val="90000"/>
              </a:lnSpc>
              <a:spcBef>
                <a:spcPts val="400"/>
              </a:spcBef>
              <a:spcAft>
                <a:spcPts val="0"/>
              </a:spcAft>
              <a:buClr>
                <a:schemeClr val="dk1"/>
              </a:buClr>
              <a:buSzPct val="25000"/>
              <a:buFont typeface="Arial"/>
              <a:buNone/>
            </a:pPr>
            <a:r>
              <a:rPr lang="en-US" sz="2000" b="0" i="0" u="none" strike="noStrike" cap="none" baseline="0" dirty="0">
                <a:solidFill>
                  <a:srgbClr val="B21720"/>
                </a:solidFill>
                <a:latin typeface="Arial"/>
                <a:ea typeface="Arial"/>
                <a:cs typeface="Arial"/>
                <a:sym typeface="Arial"/>
              </a:rPr>
              <a:t>       1. Had Miranda been deprived of his rights as a result of </a:t>
            </a:r>
          </a:p>
          <a:p>
            <a:pPr marL="0" marR="0" lvl="0" indent="0" algn="l" rtl="0">
              <a:lnSpc>
                <a:spcPct val="90000"/>
              </a:lnSpc>
              <a:spcBef>
                <a:spcPts val="400"/>
              </a:spcBef>
              <a:spcAft>
                <a:spcPts val="0"/>
              </a:spcAft>
              <a:buClr>
                <a:schemeClr val="dk1"/>
              </a:buClr>
              <a:buSzPct val="25000"/>
              <a:buFont typeface="Arial"/>
              <a:buNone/>
            </a:pPr>
            <a:r>
              <a:rPr lang="en-US" sz="2000" b="0" i="0" u="none" strike="noStrike" cap="none" baseline="0" dirty="0">
                <a:solidFill>
                  <a:srgbClr val="B21720"/>
                </a:solidFill>
                <a:latin typeface="Arial"/>
                <a:ea typeface="Arial"/>
                <a:cs typeface="Arial"/>
                <a:sym typeface="Arial"/>
              </a:rPr>
              <a:t>            ignorance?</a:t>
            </a:r>
          </a:p>
          <a:p>
            <a:pPr marL="0" marR="0" lvl="0" indent="0" algn="l" rtl="0">
              <a:lnSpc>
                <a:spcPct val="90000"/>
              </a:lnSpc>
              <a:spcBef>
                <a:spcPts val="400"/>
              </a:spcBef>
              <a:spcAft>
                <a:spcPts val="0"/>
              </a:spcAft>
              <a:buClr>
                <a:schemeClr val="dk1"/>
              </a:buClr>
              <a:buSzPct val="25000"/>
              <a:buFont typeface="Arial"/>
              <a:buNone/>
            </a:pPr>
            <a:r>
              <a:rPr lang="en-US" sz="2000" b="0" i="0" u="none" strike="noStrike" cap="none" baseline="0" dirty="0">
                <a:solidFill>
                  <a:srgbClr val="B21720"/>
                </a:solidFill>
                <a:latin typeface="Arial"/>
                <a:ea typeface="Arial"/>
                <a:cs typeface="Arial"/>
                <a:sym typeface="Arial"/>
              </a:rPr>
              <a:t>       2. Is it the responsibility of the police to educate you about </a:t>
            </a:r>
          </a:p>
          <a:p>
            <a:pPr marL="0" marR="0" lvl="0" indent="0" algn="l" rtl="0">
              <a:lnSpc>
                <a:spcPct val="90000"/>
              </a:lnSpc>
              <a:spcBef>
                <a:spcPts val="400"/>
              </a:spcBef>
              <a:spcAft>
                <a:spcPts val="0"/>
              </a:spcAft>
              <a:buClr>
                <a:schemeClr val="dk1"/>
              </a:buClr>
              <a:buSzPct val="25000"/>
              <a:buFont typeface="Arial"/>
              <a:buNone/>
            </a:pPr>
            <a:r>
              <a:rPr lang="en-US" sz="2000" b="0" i="0" u="none" strike="noStrike" cap="none" baseline="0" dirty="0">
                <a:solidFill>
                  <a:srgbClr val="B21720"/>
                </a:solidFill>
                <a:latin typeface="Arial"/>
                <a:ea typeface="Arial"/>
                <a:cs typeface="Arial"/>
                <a:sym typeface="Arial"/>
              </a:rPr>
              <a:t>            your rights?</a:t>
            </a:r>
          </a:p>
        </p:txBody>
      </p:sp>
    </p:spTree>
    <p:extLst>
      <p:ext uri="{BB962C8B-B14F-4D97-AF65-F5344CB8AC3E}">
        <p14:creationId xmlns:p14="http://schemas.microsoft.com/office/powerpoint/2010/main" val="2995216873"/>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066800" y="609600"/>
            <a:ext cx="70104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1" i="0" u="none" strike="noStrike" cap="none" baseline="0">
                <a:solidFill>
                  <a:srgbClr val="B21720"/>
                </a:solidFill>
                <a:latin typeface="Arial"/>
                <a:ea typeface="Arial"/>
                <a:cs typeface="Arial"/>
                <a:sym typeface="Arial"/>
              </a:rPr>
              <a:t>Miranda Rights</a:t>
            </a:r>
          </a:p>
        </p:txBody>
      </p:sp>
      <p:sp>
        <p:nvSpPr>
          <p:cNvPr id="50" name="Shape 50"/>
          <p:cNvSpPr txBox="1">
            <a:spLocks noGrp="1"/>
          </p:cNvSpPr>
          <p:nvPr>
            <p:ph type="body" idx="1"/>
          </p:nvPr>
        </p:nvSpPr>
        <p:spPr>
          <a:xfrm>
            <a:off x="685800" y="1981200"/>
            <a:ext cx="3809999" cy="4038599"/>
          </a:xfrm>
          <a:prstGeom prst="rect">
            <a:avLst/>
          </a:prstGeom>
          <a:noFill/>
          <a:ln>
            <a:noFill/>
          </a:ln>
        </p:spPr>
        <p:txBody>
          <a:bodyPr lIns="91425" tIns="45700" rIns="91425" bIns="45700" anchor="t" anchorCtr="0">
            <a:noAutofit/>
          </a:bodyPr>
          <a:lstStyle/>
          <a:p>
            <a:pPr marL="0" marR="0" lvl="0" indent="120650" algn="l" rtl="0">
              <a:lnSpc>
                <a:spcPct val="100000"/>
              </a:lnSpc>
              <a:spcBef>
                <a:spcPts val="640"/>
              </a:spcBef>
              <a:spcAft>
                <a:spcPts val="0"/>
              </a:spcAft>
              <a:buClr>
                <a:schemeClr val="dk1"/>
              </a:buClr>
              <a:buSzPct val="59375"/>
              <a:buFont typeface="Arial"/>
              <a:buNone/>
            </a:pPr>
            <a:r>
              <a:rPr lang="en-US" sz="3200" b="0" i="0" u="none" strike="noStrike" cap="none" baseline="0">
                <a:solidFill>
                  <a:schemeClr val="dk1"/>
                </a:solidFill>
                <a:latin typeface="Arial"/>
                <a:ea typeface="Arial"/>
                <a:cs typeface="Arial"/>
                <a:sym typeface="Arial"/>
              </a:rPr>
              <a:t>
</a:t>
            </a:r>
          </a:p>
        </p:txBody>
      </p:sp>
      <p:sp>
        <p:nvSpPr>
          <p:cNvPr id="51" name="Shape 51"/>
          <p:cNvSpPr txBox="1"/>
          <p:nvPr/>
        </p:nvSpPr>
        <p:spPr>
          <a:xfrm>
            <a:off x="5249862" y="5662375"/>
            <a:ext cx="2844900" cy="549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0000"/>
                </a:solidFill>
                <a:latin typeface="Arial"/>
                <a:ea typeface="Arial"/>
                <a:cs typeface="Arial"/>
                <a:sym typeface="Arial"/>
              </a:rPr>
              <a:t>Miranda’s conviction was </a:t>
            </a:r>
          </a:p>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0000"/>
                </a:solidFill>
                <a:latin typeface="Arial"/>
                <a:ea typeface="Arial"/>
                <a:cs typeface="Arial"/>
                <a:sym typeface="Arial"/>
              </a:rPr>
              <a:t>overturned by the Supreme Court because</a:t>
            </a:r>
          </a:p>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0000"/>
                </a:solidFill>
                <a:latin typeface="Arial"/>
                <a:ea typeface="Arial"/>
                <a:cs typeface="Arial"/>
                <a:sym typeface="Arial"/>
              </a:rPr>
              <a:t>The police had failed to inform him of his rights!</a:t>
            </a:r>
          </a:p>
        </p:txBody>
      </p:sp>
      <p:sp>
        <p:nvSpPr>
          <p:cNvPr id="52" name="Shape 52"/>
          <p:cNvSpPr txBox="1"/>
          <p:nvPr/>
        </p:nvSpPr>
        <p:spPr>
          <a:xfrm>
            <a:off x="685800" y="1981200"/>
            <a:ext cx="4114800" cy="4108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baseline="0">
                <a:solidFill>
                  <a:srgbClr val="950800"/>
                </a:solidFill>
                <a:latin typeface="Arial"/>
                <a:ea typeface="Arial"/>
                <a:cs typeface="Arial"/>
                <a:sym typeface="Arial"/>
              </a:rPr>
              <a:t> “You have the right to </a:t>
            </a:r>
          </a:p>
          <a:p>
            <a:pPr marL="0" marR="0" lvl="0" indent="0" algn="l" rtl="0">
              <a:lnSpc>
                <a:spcPct val="100000"/>
              </a:lnSpc>
              <a:spcBef>
                <a:spcPts val="0"/>
              </a:spcBef>
              <a:spcAft>
                <a:spcPts val="0"/>
              </a:spcAft>
              <a:buClr>
                <a:schemeClr val="dk1"/>
              </a:buClr>
              <a:buSzPct val="25000"/>
              <a:buFont typeface="Arial"/>
              <a:buNone/>
            </a:pPr>
            <a:r>
              <a:rPr lang="en-US" sz="2400" b="0" i="0" u="none" strike="noStrike" cap="none" baseline="0">
                <a:solidFill>
                  <a:srgbClr val="950800"/>
                </a:solidFill>
                <a:latin typeface="Arial"/>
                <a:ea typeface="Arial"/>
                <a:cs typeface="Arial"/>
                <a:sym typeface="Arial"/>
              </a:rPr>
              <a:t>remain silent. Anything you say or do can and will be held against you in a court of law.</a:t>
            </a:r>
          </a:p>
          <a:p>
            <a:pPr marL="0" marR="0" lvl="0" indent="0" algn="l" rtl="0">
              <a:lnSpc>
                <a:spcPct val="100000"/>
              </a:lnSpc>
              <a:spcBef>
                <a:spcPts val="0"/>
              </a:spcBef>
              <a:spcAft>
                <a:spcPts val="0"/>
              </a:spcAft>
              <a:buClr>
                <a:schemeClr val="dk1"/>
              </a:buClr>
              <a:buSzPct val="25000"/>
              <a:buFont typeface="Arial"/>
              <a:buNone/>
            </a:pPr>
            <a:r>
              <a:rPr lang="en-US" sz="2400" b="0" i="0" u="none" strike="noStrike" cap="none" baseline="0">
                <a:solidFill>
                  <a:srgbClr val="950800"/>
                </a:solidFill>
                <a:latin typeface="Arial"/>
                <a:ea typeface="Arial"/>
                <a:cs typeface="Arial"/>
                <a:sym typeface="Arial"/>
              </a:rPr>
              <a:t>You have the right to an attorney. If you cannot afford an attorney, one will be provided for you. Do you understand these rights I</a:t>
            </a:r>
          </a:p>
          <a:p>
            <a:pPr marL="0" marR="0" lvl="0" indent="0" algn="l" rtl="0">
              <a:lnSpc>
                <a:spcPct val="100000"/>
              </a:lnSpc>
              <a:spcBef>
                <a:spcPts val="0"/>
              </a:spcBef>
              <a:spcAft>
                <a:spcPts val="0"/>
              </a:spcAft>
              <a:buClr>
                <a:schemeClr val="dk1"/>
              </a:buClr>
              <a:buSzPct val="25000"/>
              <a:buFont typeface="Arial"/>
              <a:buNone/>
            </a:pPr>
            <a:r>
              <a:rPr lang="en-US" sz="2400" b="0" i="0" u="none" strike="noStrike" cap="none" baseline="0">
                <a:solidFill>
                  <a:srgbClr val="950800"/>
                </a:solidFill>
                <a:latin typeface="Arial"/>
                <a:ea typeface="Arial"/>
                <a:cs typeface="Arial"/>
                <a:sym typeface="Arial"/>
              </a:rPr>
              <a:t>     have just read to you?”</a:t>
            </a:r>
          </a:p>
        </p:txBody>
      </p:sp>
      <p:pic>
        <p:nvPicPr>
          <p:cNvPr id="53" name="Shape 53"/>
          <p:cNvPicPr preferRelativeResize="0"/>
          <p:nvPr/>
        </p:nvPicPr>
        <p:blipFill>
          <a:blip r:embed="rId3"/>
          <a:stretch>
            <a:fillRect/>
          </a:stretch>
        </p:blipFill>
        <p:spPr>
          <a:xfrm>
            <a:off x="5267325" y="2486025"/>
            <a:ext cx="2809875" cy="3028950"/>
          </a:xfrm>
          <a:prstGeom prst="rect">
            <a:avLst/>
          </a:prstGeom>
          <a:noFill/>
          <a:ln>
            <a:noFill/>
          </a:ln>
        </p:spPr>
      </p:pic>
    </p:spTree>
    <p:extLst>
      <p:ext uri="{BB962C8B-B14F-4D97-AF65-F5344CB8AC3E}">
        <p14:creationId xmlns:p14="http://schemas.microsoft.com/office/powerpoint/2010/main" val="3316346320"/>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066800" y="609600"/>
            <a:ext cx="70104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1" i="0" u="none" strike="noStrike" cap="none" baseline="0">
                <a:solidFill>
                  <a:srgbClr val="AD1205"/>
                </a:solidFill>
                <a:latin typeface="Arial"/>
                <a:ea typeface="Arial"/>
                <a:cs typeface="Arial"/>
                <a:sym typeface="Arial"/>
              </a:rPr>
              <a:t>The 4th Amendment says…</a:t>
            </a:r>
          </a:p>
        </p:txBody>
      </p:sp>
      <p:sp>
        <p:nvSpPr>
          <p:cNvPr id="59" name="Shape 59"/>
          <p:cNvSpPr txBox="1">
            <a:spLocks noGrp="1"/>
          </p:cNvSpPr>
          <p:nvPr>
            <p:ph type="body" idx="1"/>
          </p:nvPr>
        </p:nvSpPr>
        <p:spPr>
          <a:xfrm>
            <a:off x="685800" y="1981200"/>
            <a:ext cx="7772400" cy="4038599"/>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Clr>
                <a:schemeClr val="dk1"/>
              </a:buClr>
              <a:buSzPct val="25000"/>
              <a:buFont typeface="Arial"/>
              <a:buNone/>
            </a:pPr>
            <a:r>
              <a:rPr lang="en-US" sz="2800" b="0" i="1" u="none" strike="noStrike" cap="none" baseline="0">
                <a:solidFill>
                  <a:srgbClr val="AD1205"/>
                </a:solidFill>
                <a:latin typeface="Arial"/>
                <a:ea typeface="Arial"/>
                <a:cs typeface="Arial"/>
                <a:sym typeface="Arial"/>
              </a:rPr>
              <a:t>   “The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p>
        </p:txBody>
      </p:sp>
    </p:spTree>
    <p:extLst>
      <p:ext uri="{BB962C8B-B14F-4D97-AF65-F5344CB8AC3E}">
        <p14:creationId xmlns:p14="http://schemas.microsoft.com/office/powerpoint/2010/main" val="1926597921"/>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85800" y="312750"/>
            <a:ext cx="77724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1" i="0" u="none" strike="noStrike" cap="none" baseline="0">
                <a:solidFill>
                  <a:schemeClr val="dk1"/>
                </a:solidFill>
                <a:latin typeface="Arial"/>
                <a:ea typeface="Arial"/>
                <a:cs typeface="Arial"/>
                <a:sym typeface="Arial"/>
              </a:rPr>
              <a:t>4th Amendment</a:t>
            </a:r>
          </a:p>
        </p:txBody>
      </p:sp>
      <p:sp>
        <p:nvSpPr>
          <p:cNvPr id="65" name="Shape 65"/>
          <p:cNvSpPr txBox="1">
            <a:spLocks noGrp="1"/>
          </p:cNvSpPr>
          <p:nvPr>
            <p:ph type="body" idx="1"/>
          </p:nvPr>
        </p:nvSpPr>
        <p:spPr>
          <a:xfrm>
            <a:off x="1524000" y="815007"/>
            <a:ext cx="3733800" cy="5486399"/>
          </a:xfrm>
          <a:prstGeom prst="rect">
            <a:avLst/>
          </a:prstGeom>
          <a:noFill/>
          <a:ln>
            <a:noFill/>
          </a:ln>
        </p:spPr>
        <p:txBody>
          <a:bodyPr lIns="91425" tIns="45700" rIns="91425" bIns="45700" anchor="t" anchorCtr="0">
            <a:noAutofit/>
          </a:bodyPr>
          <a:lstStyle/>
          <a:p>
            <a:pPr marL="0" marR="0" lvl="0" indent="0" algn="l" rtl="0">
              <a:lnSpc>
                <a:spcPct val="90000"/>
              </a:lnSpc>
              <a:spcBef>
                <a:spcPts val="400"/>
              </a:spcBef>
              <a:spcAft>
                <a:spcPts val="0"/>
              </a:spcAft>
              <a:buClr>
                <a:schemeClr val="dk1"/>
              </a:buClr>
              <a:buSzPct val="100000"/>
              <a:buFont typeface="Arial"/>
              <a:buAutoNum type="arabicPeriod"/>
            </a:pPr>
            <a:r>
              <a:rPr lang="en-US" sz="2000"/>
              <a:t> </a:t>
            </a:r>
            <a:r>
              <a:rPr lang="en-US" sz="2000" b="0" i="0" u="none" strike="noStrike" cap="none" baseline="0">
                <a:solidFill>
                  <a:schemeClr val="dk1"/>
                </a:solidFill>
                <a:latin typeface="Arial"/>
                <a:ea typeface="Arial"/>
                <a:cs typeface="Arial"/>
                <a:sym typeface="Arial"/>
              </a:rPr>
              <a:t>No unreasonable searches or seizures</a:t>
            </a:r>
          </a:p>
          <a:p>
            <a:pPr marL="457200" marR="0" lvl="0" indent="0" algn="l" rtl="0">
              <a:lnSpc>
                <a:spcPct val="90000"/>
              </a:lnSpc>
              <a:spcBef>
                <a:spcPts val="320"/>
              </a:spcBef>
              <a:spcAft>
                <a:spcPts val="0"/>
              </a:spcAft>
              <a:buNone/>
            </a:pPr>
            <a:r>
              <a:rPr lang="en-US" sz="1600"/>
              <a:t>1. </a:t>
            </a:r>
            <a:r>
              <a:rPr lang="en-US" sz="1600" b="0" i="0" u="none" strike="noStrike" cap="none" baseline="0">
                <a:solidFill>
                  <a:schemeClr val="dk1"/>
                </a:solidFill>
                <a:latin typeface="Arial"/>
                <a:ea typeface="Arial"/>
                <a:cs typeface="Arial"/>
                <a:sym typeface="Arial"/>
              </a:rPr>
              <a:t>Must have a </a:t>
            </a:r>
            <a:r>
              <a:rPr lang="en-US" sz="2000" b="0" i="0" u="none" strike="noStrike" cap="none" baseline="0">
                <a:solidFill>
                  <a:schemeClr val="dk1"/>
                </a:solidFill>
                <a:latin typeface="Arial"/>
                <a:ea typeface="Arial"/>
                <a:cs typeface="Arial"/>
                <a:sym typeface="Arial"/>
              </a:rPr>
              <a:t>search warrant</a:t>
            </a:r>
            <a:r>
              <a:rPr lang="en-US" sz="1600" b="0" i="0" u="none" strike="noStrike" cap="none" baseline="0">
                <a:solidFill>
                  <a:schemeClr val="dk1"/>
                </a:solidFill>
                <a:latin typeface="Arial"/>
                <a:ea typeface="Arial"/>
                <a:cs typeface="Arial"/>
                <a:sym typeface="Arial"/>
              </a:rPr>
              <a:t> to conduct a search of a person or location to find evidence of a crime and to confiscate evidence if found</a:t>
            </a:r>
          </a:p>
          <a:p>
            <a:pPr marL="1143000" marR="0" lvl="2" indent="-228600" algn="l" rtl="0">
              <a:lnSpc>
                <a:spcPct val="90000"/>
              </a:lnSpc>
              <a:spcBef>
                <a:spcPts val="320"/>
              </a:spcBef>
              <a:spcAft>
                <a:spcPts val="0"/>
              </a:spcAft>
              <a:buClr>
                <a:srgbClr val="000000"/>
              </a:buClr>
              <a:buSzPct val="100000"/>
              <a:buFont typeface="Arial"/>
              <a:buAutoNum type="arabicPeriod"/>
            </a:pPr>
            <a:r>
              <a:rPr lang="en-US" sz="1600" b="0" i="1" u="none" strike="noStrike" cap="none" baseline="0">
                <a:solidFill>
                  <a:schemeClr val="dk1"/>
                </a:solidFill>
                <a:latin typeface="Arial"/>
                <a:ea typeface="Arial"/>
                <a:cs typeface="Arial"/>
                <a:sym typeface="Arial"/>
              </a:rPr>
              <a:t>Exclusionary Rule-</a:t>
            </a:r>
            <a:r>
              <a:rPr lang="en-US" sz="1600" b="0" i="0" u="none" strike="noStrike" cap="none" baseline="0">
                <a:solidFill>
                  <a:schemeClr val="dk1"/>
                </a:solidFill>
                <a:latin typeface="Arial"/>
                <a:ea typeface="Arial"/>
                <a:cs typeface="Arial"/>
                <a:sym typeface="Arial"/>
              </a:rPr>
              <a:t> evidence obtained w/out a warrant cannot be used in court</a:t>
            </a:r>
          </a:p>
          <a:p>
            <a:pPr marL="457200" marR="0" lvl="0" indent="0" algn="l" rtl="0">
              <a:lnSpc>
                <a:spcPct val="90000"/>
              </a:lnSpc>
              <a:spcBef>
                <a:spcPts val="400"/>
              </a:spcBef>
              <a:spcAft>
                <a:spcPts val="0"/>
              </a:spcAft>
              <a:buNone/>
            </a:pPr>
            <a:r>
              <a:rPr lang="en-US" sz="2000"/>
              <a:t>2. </a:t>
            </a:r>
            <a:r>
              <a:rPr lang="en-US" sz="2000" b="0" i="0" u="none" strike="noStrike" cap="none" baseline="0">
                <a:solidFill>
                  <a:schemeClr val="dk1"/>
                </a:solidFill>
                <a:latin typeface="Arial"/>
                <a:ea typeface="Arial"/>
                <a:cs typeface="Arial"/>
                <a:sym typeface="Arial"/>
              </a:rPr>
              <a:t>Must have probable cause </a:t>
            </a:r>
          </a:p>
          <a:p>
            <a:pPr marL="1143000" marR="0" lvl="2" indent="-228600" algn="l" rtl="0">
              <a:lnSpc>
                <a:spcPct val="90000"/>
              </a:lnSpc>
              <a:spcBef>
                <a:spcPts val="320"/>
              </a:spcBef>
              <a:spcAft>
                <a:spcPts val="0"/>
              </a:spcAft>
              <a:buClr>
                <a:srgbClr val="000000"/>
              </a:buClr>
              <a:buSzPct val="100000"/>
              <a:buFont typeface="Arial"/>
              <a:buAutoNum type="arabicPeriod"/>
            </a:pPr>
            <a:r>
              <a:rPr lang="en-US" sz="1600" b="0" i="0" u="none" strike="noStrike" cap="none" baseline="0">
                <a:solidFill>
                  <a:schemeClr val="dk1"/>
                </a:solidFill>
                <a:latin typeface="Arial"/>
                <a:ea typeface="Arial"/>
                <a:cs typeface="Arial"/>
                <a:sym typeface="Arial"/>
              </a:rPr>
              <a:t>Probable Cause- above and beyond belief that someone has committed a crime (applies only to police)</a:t>
            </a:r>
          </a:p>
          <a:p>
            <a:pPr marL="1143000" marR="0" lvl="2" indent="-228600" algn="l" rtl="0">
              <a:lnSpc>
                <a:spcPct val="90000"/>
              </a:lnSpc>
              <a:spcBef>
                <a:spcPts val="320"/>
              </a:spcBef>
              <a:spcAft>
                <a:spcPts val="0"/>
              </a:spcAft>
              <a:buClr>
                <a:srgbClr val="000000"/>
              </a:buClr>
              <a:buSzPct val="100000"/>
              <a:buFont typeface="Arial"/>
              <a:buAutoNum type="arabicPeriod"/>
            </a:pPr>
            <a:r>
              <a:rPr lang="en-US" sz="1600" b="0" i="0" u="none" strike="noStrike" cap="none" baseline="0">
                <a:solidFill>
                  <a:schemeClr val="dk1"/>
                </a:solidFill>
                <a:latin typeface="Arial"/>
                <a:ea typeface="Arial"/>
                <a:cs typeface="Arial"/>
                <a:sym typeface="Arial"/>
              </a:rPr>
              <a:t>Reasonable Suspicion- less than probable cause, applicable in public places (not police)</a:t>
            </a:r>
          </a:p>
        </p:txBody>
      </p:sp>
      <p:pic>
        <p:nvPicPr>
          <p:cNvPr id="66" name="Shape 66"/>
          <p:cNvPicPr preferRelativeResize="0"/>
          <p:nvPr/>
        </p:nvPicPr>
        <p:blipFill>
          <a:blip r:embed="rId3"/>
          <a:stretch>
            <a:fillRect/>
          </a:stretch>
        </p:blipFill>
        <p:spPr>
          <a:xfrm>
            <a:off x="5532225" y="1925940"/>
            <a:ext cx="2925974" cy="3439285"/>
          </a:xfrm>
          <a:prstGeom prst="rect">
            <a:avLst/>
          </a:prstGeom>
          <a:noFill/>
          <a:ln>
            <a:noFill/>
          </a:ln>
        </p:spPr>
      </p:pic>
    </p:spTree>
    <p:extLst>
      <p:ext uri="{BB962C8B-B14F-4D97-AF65-F5344CB8AC3E}">
        <p14:creationId xmlns:p14="http://schemas.microsoft.com/office/powerpoint/2010/main" val="3918616651"/>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665567" y="609600"/>
            <a:ext cx="3705899" cy="350699"/>
          </a:xfrm>
          <a:prstGeom prst="rect">
            <a:avLst/>
          </a:prstGeom>
        </p:spPr>
        <p:txBody>
          <a:bodyPr lIns="91425" tIns="91425" rIns="91425" bIns="91425" anchor="t" anchorCtr="0">
            <a:noAutofit/>
          </a:bodyPr>
          <a:lstStyle/>
          <a:p>
            <a:pPr lvl="0" algn="l" rtl="0">
              <a:buNone/>
            </a:pPr>
            <a:r>
              <a:rPr lang="en-US"/>
              <a:t>When Do You Need a Warrant?</a:t>
            </a:r>
          </a:p>
        </p:txBody>
      </p:sp>
      <p:sp>
        <p:nvSpPr>
          <p:cNvPr id="72" name="Shape 72"/>
          <p:cNvSpPr txBox="1">
            <a:spLocks noGrp="1"/>
          </p:cNvSpPr>
          <p:nvPr>
            <p:ph type="body" idx="1"/>
          </p:nvPr>
        </p:nvSpPr>
        <p:spPr>
          <a:xfrm>
            <a:off x="640525" y="193125"/>
            <a:ext cx="4025099" cy="5917199"/>
          </a:xfrm>
          <a:prstGeom prst="rect">
            <a:avLst/>
          </a:prstGeom>
        </p:spPr>
        <p:txBody>
          <a:bodyPr lIns="91425" tIns="91425" rIns="91425" bIns="91425" anchor="t" anchorCtr="0">
            <a:noAutofit/>
          </a:bodyPr>
          <a:lstStyle/>
          <a:p>
            <a:pPr marL="0" lvl="0" indent="0" rtl="0">
              <a:buNone/>
            </a:pPr>
            <a:r>
              <a:rPr lang="en-US" sz="1100" b="1">
                <a:solidFill>
                  <a:srgbClr val="990000"/>
                </a:solidFill>
              </a:rPr>
              <a:t>When the 4th Amendment says “persons”, does that include:</a:t>
            </a:r>
          </a:p>
          <a:p>
            <a:pPr marL="914400" lvl="1" indent="-298450" rtl="0">
              <a:lnSpc>
                <a:spcPct val="115000"/>
              </a:lnSpc>
              <a:spcBef>
                <a:spcPts val="0"/>
              </a:spcBef>
              <a:buClr>
                <a:srgbClr val="990000"/>
              </a:buClr>
              <a:buSzPct val="100000"/>
              <a:buFont typeface="Arial"/>
              <a:buAutoNum type="alphaLcPeriod"/>
            </a:pPr>
            <a:r>
              <a:rPr lang="en-US" sz="1100" b="1">
                <a:solidFill>
                  <a:srgbClr val="990000"/>
                </a:solidFill>
              </a:rPr>
              <a:t>a person’s clothes? </a:t>
            </a:r>
            <a:r>
              <a:rPr lang="en-US" sz="1100" b="1">
                <a:solidFill>
                  <a:srgbClr val="0000FF"/>
                </a:solidFill>
              </a:rPr>
              <a:t>Yes</a:t>
            </a:r>
          </a:p>
          <a:p>
            <a:pPr marL="914400" lvl="1" indent="-298450" rtl="0">
              <a:lnSpc>
                <a:spcPct val="115000"/>
              </a:lnSpc>
              <a:spcBef>
                <a:spcPts val="0"/>
              </a:spcBef>
              <a:buClr>
                <a:srgbClr val="990000"/>
              </a:buClr>
              <a:buSzPct val="100000"/>
              <a:buFont typeface="Arial"/>
              <a:buAutoNum type="alphaLcPeriod"/>
            </a:pPr>
            <a:r>
              <a:rPr lang="en-US" sz="1100" b="1">
                <a:solidFill>
                  <a:srgbClr val="990000"/>
                </a:solidFill>
              </a:rPr>
              <a:t>a person’s wallet? </a:t>
            </a:r>
            <a:r>
              <a:rPr lang="en-US" sz="1100" b="1">
                <a:solidFill>
                  <a:srgbClr val="0000FF"/>
                </a:solidFill>
              </a:rPr>
              <a:t>Yes</a:t>
            </a:r>
          </a:p>
          <a:p>
            <a:pPr marL="914400" lvl="1" indent="-298450" rtl="0">
              <a:lnSpc>
                <a:spcPct val="115000"/>
              </a:lnSpc>
              <a:spcBef>
                <a:spcPts val="0"/>
              </a:spcBef>
              <a:buClr>
                <a:srgbClr val="990000"/>
              </a:buClr>
              <a:buSzPct val="100000"/>
              <a:buFont typeface="Arial"/>
              <a:buAutoNum type="alphaLcPeriod"/>
            </a:pPr>
            <a:r>
              <a:rPr lang="en-US" sz="1100" b="1">
                <a:solidFill>
                  <a:srgbClr val="990000"/>
                </a:solidFill>
              </a:rPr>
              <a:t>a person’s blood or bodily fluid? </a:t>
            </a:r>
            <a:r>
              <a:rPr lang="en-US" sz="1100" b="1">
                <a:solidFill>
                  <a:srgbClr val="0000FF"/>
                </a:solidFill>
              </a:rPr>
              <a:t>Maybe.</a:t>
            </a:r>
          </a:p>
          <a:p>
            <a:pPr marL="914400" lvl="1" indent="-298450" rtl="0">
              <a:lnSpc>
                <a:spcPct val="115000"/>
              </a:lnSpc>
              <a:spcBef>
                <a:spcPts val="0"/>
              </a:spcBef>
              <a:buClr>
                <a:srgbClr val="990000"/>
              </a:buClr>
              <a:buSzPct val="100000"/>
              <a:buFont typeface="Arial"/>
              <a:buAutoNum type="alphaLcPeriod"/>
            </a:pPr>
            <a:r>
              <a:rPr lang="en-US" sz="1100" b="1">
                <a:solidFill>
                  <a:srgbClr val="990000"/>
                </a:solidFill>
              </a:rPr>
              <a:t>a person’s hair? </a:t>
            </a:r>
            <a:r>
              <a:rPr lang="en-US" sz="1100" b="1">
                <a:solidFill>
                  <a:srgbClr val="0000FF"/>
                </a:solidFill>
              </a:rPr>
              <a:t>Maybe. If the hair is on the ground, then it is subject to confiscation. </a:t>
            </a:r>
          </a:p>
          <a:p>
            <a:pPr lvl="0" indent="0" rtl="0">
              <a:lnSpc>
                <a:spcPct val="115000"/>
              </a:lnSpc>
              <a:spcBef>
                <a:spcPts val="0"/>
              </a:spcBef>
              <a:buNone/>
            </a:pPr>
            <a:r>
              <a:rPr lang="en-US" sz="1100" b="1">
                <a:solidFill>
                  <a:srgbClr val="990000"/>
                </a:solidFill>
              </a:rPr>
              <a:t>When the 4th Amendment says “houses”, does that include:</a:t>
            </a:r>
          </a:p>
          <a:p>
            <a:pPr marL="914400" lvl="1" indent="-298450" rtl="0">
              <a:lnSpc>
                <a:spcPct val="115000"/>
              </a:lnSpc>
              <a:spcBef>
                <a:spcPts val="0"/>
              </a:spcBef>
              <a:buClr>
                <a:srgbClr val="990000"/>
              </a:buClr>
              <a:buSzPct val="100000"/>
              <a:buFont typeface="Arial"/>
              <a:buAutoNum type="alphaLcPeriod"/>
            </a:pPr>
            <a:r>
              <a:rPr lang="en-US" sz="1100" b="1">
                <a:solidFill>
                  <a:srgbClr val="990000"/>
                </a:solidFill>
              </a:rPr>
              <a:t>an apartment? </a:t>
            </a:r>
            <a:r>
              <a:rPr lang="en-US" sz="1100" b="1">
                <a:solidFill>
                  <a:srgbClr val="0000FF"/>
                </a:solidFill>
              </a:rPr>
              <a:t>Yes</a:t>
            </a:r>
          </a:p>
          <a:p>
            <a:pPr marL="914400" lvl="1" indent="-298450" rtl="0">
              <a:lnSpc>
                <a:spcPct val="115000"/>
              </a:lnSpc>
              <a:spcBef>
                <a:spcPts val="0"/>
              </a:spcBef>
              <a:buClr>
                <a:srgbClr val="990000"/>
              </a:buClr>
              <a:buSzPct val="100000"/>
              <a:buFont typeface="Arial"/>
              <a:buAutoNum type="alphaLcPeriod"/>
            </a:pPr>
            <a:r>
              <a:rPr lang="en-US" sz="1100" b="1">
                <a:solidFill>
                  <a:srgbClr val="990000"/>
                </a:solidFill>
              </a:rPr>
              <a:t>your front porch? </a:t>
            </a:r>
            <a:r>
              <a:rPr lang="en-US" sz="1100" b="1">
                <a:solidFill>
                  <a:srgbClr val="0000FF"/>
                </a:solidFill>
              </a:rPr>
              <a:t>Yes</a:t>
            </a:r>
          </a:p>
          <a:p>
            <a:pPr marL="914400" lvl="1" indent="-298450" rtl="0">
              <a:lnSpc>
                <a:spcPct val="115000"/>
              </a:lnSpc>
              <a:spcBef>
                <a:spcPts val="0"/>
              </a:spcBef>
              <a:buClr>
                <a:srgbClr val="990000"/>
              </a:buClr>
              <a:buSzPct val="100000"/>
              <a:buFont typeface="Arial"/>
              <a:buAutoNum type="alphaLcPeriod"/>
            </a:pPr>
            <a:r>
              <a:rPr lang="en-US" sz="1100" b="1">
                <a:solidFill>
                  <a:srgbClr val="990000"/>
                </a:solidFill>
              </a:rPr>
              <a:t>a mobile home? </a:t>
            </a:r>
            <a:r>
              <a:rPr lang="en-US" sz="1100" b="1">
                <a:solidFill>
                  <a:srgbClr val="0000FF"/>
                </a:solidFill>
              </a:rPr>
              <a:t>Maybe. Depends on whether it is being used as a home or a car.</a:t>
            </a:r>
          </a:p>
          <a:p>
            <a:pPr marL="914400" lvl="1" indent="-298450" rtl="0">
              <a:lnSpc>
                <a:spcPct val="115000"/>
              </a:lnSpc>
              <a:spcBef>
                <a:spcPts val="0"/>
              </a:spcBef>
              <a:buClr>
                <a:srgbClr val="990000"/>
              </a:buClr>
              <a:buSzPct val="100000"/>
              <a:buFont typeface="Arial"/>
              <a:buAutoNum type="alphaLcPeriod"/>
            </a:pPr>
            <a:r>
              <a:rPr lang="en-US" sz="1100" b="1">
                <a:solidFill>
                  <a:srgbClr val="990000"/>
                </a:solidFill>
              </a:rPr>
              <a:t>a room you are renting from a friend? </a:t>
            </a:r>
            <a:r>
              <a:rPr lang="en-US" sz="1100" b="1">
                <a:solidFill>
                  <a:srgbClr val="0000FF"/>
                </a:solidFill>
              </a:rPr>
              <a:t>Maybe. If the person who owns the home allows the search it may be allowed.</a:t>
            </a:r>
          </a:p>
          <a:p>
            <a:pPr lvl="0" indent="0" rtl="0">
              <a:lnSpc>
                <a:spcPct val="115000"/>
              </a:lnSpc>
              <a:spcBef>
                <a:spcPts val="0"/>
              </a:spcBef>
              <a:buNone/>
            </a:pPr>
            <a:r>
              <a:rPr lang="en-US" sz="1100" b="1">
                <a:solidFill>
                  <a:srgbClr val="990000"/>
                </a:solidFill>
              </a:rPr>
              <a:t>When the 4th Amendment says “papers”, does that include:</a:t>
            </a:r>
          </a:p>
          <a:p>
            <a:pPr marL="914400" lvl="1" indent="-298450" rtl="0">
              <a:lnSpc>
                <a:spcPct val="115000"/>
              </a:lnSpc>
              <a:spcBef>
                <a:spcPts val="0"/>
              </a:spcBef>
              <a:buClr>
                <a:srgbClr val="990000"/>
              </a:buClr>
              <a:buSzPct val="100000"/>
              <a:buFont typeface="Arial"/>
              <a:buAutoNum type="alphaLcPeriod"/>
            </a:pPr>
            <a:r>
              <a:rPr lang="en-US" sz="1100" b="1">
                <a:solidFill>
                  <a:srgbClr val="990000"/>
                </a:solidFill>
              </a:rPr>
              <a:t>a diary? </a:t>
            </a:r>
            <a:r>
              <a:rPr lang="en-US" sz="1100" b="1">
                <a:solidFill>
                  <a:srgbClr val="0000FF"/>
                </a:solidFill>
              </a:rPr>
              <a:t>Yes</a:t>
            </a:r>
          </a:p>
          <a:p>
            <a:pPr marL="914400" lvl="1" indent="-298450" rtl="0">
              <a:lnSpc>
                <a:spcPct val="115000"/>
              </a:lnSpc>
              <a:spcBef>
                <a:spcPts val="0"/>
              </a:spcBef>
              <a:buClr>
                <a:srgbClr val="990000"/>
              </a:buClr>
              <a:buSzPct val="100000"/>
              <a:buFont typeface="Arial"/>
              <a:buAutoNum type="alphaLcPeriod"/>
            </a:pPr>
            <a:r>
              <a:rPr lang="en-US" sz="1100" b="1">
                <a:solidFill>
                  <a:srgbClr val="990000"/>
                </a:solidFill>
              </a:rPr>
              <a:t>a book in your house? </a:t>
            </a:r>
            <a:r>
              <a:rPr lang="en-US" sz="1100" b="1">
                <a:solidFill>
                  <a:srgbClr val="0000FF"/>
                </a:solidFill>
              </a:rPr>
              <a:t>Yes</a:t>
            </a:r>
          </a:p>
          <a:p>
            <a:pPr marL="914400" lvl="1" indent="-298450" rtl="0">
              <a:lnSpc>
                <a:spcPct val="115000"/>
              </a:lnSpc>
              <a:spcBef>
                <a:spcPts val="0"/>
              </a:spcBef>
              <a:buClr>
                <a:srgbClr val="990000"/>
              </a:buClr>
              <a:buSzPct val="100000"/>
              <a:buFont typeface="Arial"/>
              <a:buAutoNum type="alphaLcPeriod"/>
            </a:pPr>
            <a:r>
              <a:rPr lang="en-US" sz="1100" b="1">
                <a:solidFill>
                  <a:srgbClr val="990000"/>
                </a:solidFill>
              </a:rPr>
              <a:t>your email? </a:t>
            </a:r>
            <a:r>
              <a:rPr lang="en-US" sz="1100" b="1">
                <a:solidFill>
                  <a:srgbClr val="0000FF"/>
                </a:solidFill>
              </a:rPr>
              <a:t>Probably not.</a:t>
            </a:r>
          </a:p>
          <a:p>
            <a:pPr marL="914400" lvl="1" indent="-298450" rtl="0">
              <a:lnSpc>
                <a:spcPct val="115000"/>
              </a:lnSpc>
              <a:spcBef>
                <a:spcPts val="0"/>
              </a:spcBef>
              <a:buClr>
                <a:srgbClr val="990000"/>
              </a:buClr>
              <a:buSzPct val="100000"/>
              <a:buFont typeface="Arial"/>
              <a:buAutoNum type="alphaLcPeriod"/>
            </a:pPr>
            <a:r>
              <a:rPr lang="en-US" sz="1100" b="1">
                <a:solidFill>
                  <a:srgbClr val="990000"/>
                </a:solidFill>
              </a:rPr>
              <a:t>your text messages? </a:t>
            </a:r>
            <a:r>
              <a:rPr lang="en-US" sz="1100" b="1">
                <a:solidFill>
                  <a:srgbClr val="0000FF"/>
                </a:solidFill>
              </a:rPr>
              <a:t>Probably not.</a:t>
            </a:r>
          </a:p>
          <a:p>
            <a:pPr lvl="0" indent="0" rtl="0">
              <a:lnSpc>
                <a:spcPct val="115000"/>
              </a:lnSpc>
              <a:spcBef>
                <a:spcPts val="0"/>
              </a:spcBef>
              <a:buNone/>
            </a:pPr>
            <a:r>
              <a:rPr lang="en-US" sz="1100" b="1">
                <a:solidFill>
                  <a:srgbClr val="990000"/>
                </a:solidFill>
              </a:rPr>
              <a:t>When the 4th Amendment says “effects”, does that include:</a:t>
            </a:r>
          </a:p>
          <a:p>
            <a:pPr marL="914400" lvl="1" indent="-298450" rtl="0">
              <a:lnSpc>
                <a:spcPct val="115000"/>
              </a:lnSpc>
              <a:spcBef>
                <a:spcPts val="0"/>
              </a:spcBef>
              <a:buClr>
                <a:srgbClr val="990000"/>
              </a:buClr>
              <a:buSzPct val="100000"/>
              <a:buFont typeface="Arial"/>
              <a:buAutoNum type="alphaLcPeriod"/>
            </a:pPr>
            <a:r>
              <a:rPr lang="en-US" sz="1100" b="1">
                <a:solidFill>
                  <a:srgbClr val="990000"/>
                </a:solidFill>
              </a:rPr>
              <a:t>your backpack? </a:t>
            </a:r>
            <a:r>
              <a:rPr lang="en-US" sz="1100" b="1">
                <a:solidFill>
                  <a:srgbClr val="0000FF"/>
                </a:solidFill>
              </a:rPr>
              <a:t>Yes</a:t>
            </a:r>
          </a:p>
          <a:p>
            <a:pPr marL="914400" lvl="1" indent="-298450" rtl="0">
              <a:lnSpc>
                <a:spcPct val="115000"/>
              </a:lnSpc>
              <a:spcBef>
                <a:spcPts val="0"/>
              </a:spcBef>
              <a:buClr>
                <a:srgbClr val="990000"/>
              </a:buClr>
              <a:buSzPct val="100000"/>
              <a:buFont typeface="Arial"/>
              <a:buAutoNum type="alphaLcPeriod"/>
            </a:pPr>
            <a:r>
              <a:rPr lang="en-US" sz="1100" b="1">
                <a:solidFill>
                  <a:srgbClr val="990000"/>
                </a:solidFill>
              </a:rPr>
              <a:t>your locker? </a:t>
            </a:r>
            <a:r>
              <a:rPr lang="en-US" sz="1100" b="1">
                <a:solidFill>
                  <a:srgbClr val="0000FF"/>
                </a:solidFill>
              </a:rPr>
              <a:t>Yes</a:t>
            </a:r>
          </a:p>
          <a:p>
            <a:pPr marL="914400" lvl="1" indent="-298450" rtl="0">
              <a:lnSpc>
                <a:spcPct val="115000"/>
              </a:lnSpc>
              <a:spcBef>
                <a:spcPts val="0"/>
              </a:spcBef>
              <a:buClr>
                <a:srgbClr val="990000"/>
              </a:buClr>
              <a:buSzPct val="100000"/>
              <a:buFont typeface="Arial"/>
              <a:buAutoNum type="alphaLcPeriod"/>
            </a:pPr>
            <a:r>
              <a:rPr lang="en-US" sz="1100" b="1">
                <a:solidFill>
                  <a:srgbClr val="990000"/>
                </a:solidFill>
              </a:rPr>
              <a:t>your iPod? </a:t>
            </a:r>
            <a:r>
              <a:rPr lang="en-US" sz="1100" b="1">
                <a:solidFill>
                  <a:srgbClr val="0000FF"/>
                </a:solidFill>
              </a:rPr>
              <a:t>Yes</a:t>
            </a:r>
          </a:p>
          <a:p>
            <a:pPr marL="914400" lvl="1" indent="-298450" rtl="0">
              <a:lnSpc>
                <a:spcPct val="115000"/>
              </a:lnSpc>
              <a:spcBef>
                <a:spcPts val="0"/>
              </a:spcBef>
              <a:buClr>
                <a:srgbClr val="990000"/>
              </a:buClr>
              <a:buSzPct val="100000"/>
              <a:buFont typeface="Arial"/>
              <a:buAutoNum type="alphaLcPeriod"/>
            </a:pPr>
            <a:r>
              <a:rPr lang="en-US" sz="1100" b="1">
                <a:solidFill>
                  <a:srgbClr val="990000"/>
                </a:solidFill>
              </a:rPr>
              <a:t>your collection of comics? </a:t>
            </a:r>
            <a:r>
              <a:rPr lang="en-US" sz="1100" b="1">
                <a:solidFill>
                  <a:srgbClr val="0000FF"/>
                </a:solidFill>
              </a:rPr>
              <a:t>Yes</a:t>
            </a:r>
          </a:p>
          <a:p>
            <a:endParaRPr lang="en-US" sz="1100" b="1">
              <a:solidFill>
                <a:srgbClr val="0000FF"/>
              </a:solidFill>
            </a:endParaRPr>
          </a:p>
          <a:p>
            <a:endParaRPr lang="en-US" sz="1100" b="1">
              <a:solidFill>
                <a:srgbClr val="0000FF"/>
              </a:solidFill>
            </a:endParaRPr>
          </a:p>
          <a:p>
            <a:endParaRPr lang="en-US" sz="1100" b="1">
              <a:solidFill>
                <a:srgbClr val="0000FF"/>
              </a:solidFill>
            </a:endParaRPr>
          </a:p>
          <a:p>
            <a:endParaRPr lang="en-US" sz="1100" b="1">
              <a:solidFill>
                <a:srgbClr val="0000FF"/>
              </a:solidFill>
            </a:endParaRPr>
          </a:p>
          <a:p>
            <a:endParaRPr lang="en-US" sz="1100" b="1">
              <a:solidFill>
                <a:srgbClr val="0000FF"/>
              </a:solidFill>
            </a:endParaRPr>
          </a:p>
          <a:p>
            <a:endParaRPr lang="en-US" sz="1100" b="1">
              <a:solidFill>
                <a:srgbClr val="0000FF"/>
              </a:solidFill>
            </a:endParaRPr>
          </a:p>
          <a:p>
            <a:endParaRPr lang="en-US" sz="1100" b="1">
              <a:solidFill>
                <a:srgbClr val="0000FF"/>
              </a:solidFill>
            </a:endParaRPr>
          </a:p>
        </p:txBody>
      </p:sp>
      <p:pic>
        <p:nvPicPr>
          <p:cNvPr id="73" name="Shape 73"/>
          <p:cNvPicPr preferRelativeResize="0"/>
          <p:nvPr/>
        </p:nvPicPr>
        <p:blipFill>
          <a:blip r:embed="rId3"/>
          <a:stretch>
            <a:fillRect/>
          </a:stretch>
        </p:blipFill>
        <p:spPr>
          <a:xfrm>
            <a:off x="5082105" y="3026648"/>
            <a:ext cx="2504444" cy="2921851"/>
          </a:xfrm>
          <a:prstGeom prst="rect">
            <a:avLst/>
          </a:prstGeom>
          <a:noFill/>
          <a:ln>
            <a:noFill/>
          </a:ln>
        </p:spPr>
      </p:pic>
    </p:spTree>
    <p:extLst>
      <p:ext uri="{BB962C8B-B14F-4D97-AF65-F5344CB8AC3E}">
        <p14:creationId xmlns:p14="http://schemas.microsoft.com/office/powerpoint/2010/main" val="1307117669"/>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800" y="533400"/>
            <a:ext cx="8001000" cy="990599"/>
          </a:xfrm>
          <a:prstGeom prst="rect">
            <a:avLst/>
          </a:prstGeom>
          <a:noFill/>
          <a:ln>
            <a:noFill/>
          </a:ln>
        </p:spPr>
        <p:txBody>
          <a:bodyPr lIns="91425" tIns="45700" rIns="91425" bIns="45700" anchor="t" anchorCtr="0">
            <a:noAutofit/>
          </a:bodyPr>
          <a:lstStyle/>
          <a:p>
            <a:pPr marL="0" marR="0" lvl="0" indent="0" algn="l" rtl="0">
              <a:lnSpc>
                <a:spcPct val="100000"/>
              </a:lnSpc>
              <a:spcBef>
                <a:spcPts val="720"/>
              </a:spcBef>
              <a:spcAft>
                <a:spcPts val="0"/>
              </a:spcAft>
              <a:buClr>
                <a:schemeClr val="dk2"/>
              </a:buClr>
              <a:buSzPct val="25000"/>
              <a:buFont typeface="Arial"/>
              <a:buNone/>
            </a:pPr>
            <a:r>
              <a:rPr lang="en-US" sz="3600" b="1" i="0" u="none" strike="noStrike" cap="none" baseline="0">
                <a:solidFill>
                  <a:schemeClr val="dk2"/>
                </a:solidFill>
                <a:latin typeface="Arial"/>
                <a:ea typeface="Arial"/>
                <a:cs typeface="Arial"/>
                <a:sym typeface="Arial"/>
              </a:rPr>
              <a:t>Liberties and Rights</a:t>
            </a:r>
          </a:p>
        </p:txBody>
      </p:sp>
      <p:sp>
        <p:nvSpPr>
          <p:cNvPr id="44" name="Shape 44"/>
          <p:cNvSpPr txBox="1">
            <a:spLocks noGrp="1"/>
          </p:cNvSpPr>
          <p:nvPr>
            <p:ph type="body" idx="1"/>
          </p:nvPr>
        </p:nvSpPr>
        <p:spPr>
          <a:xfrm>
            <a:off x="685800" y="1676400"/>
            <a:ext cx="3922712" cy="4572000"/>
          </a:xfrm>
          <a:prstGeom prst="rect">
            <a:avLst/>
          </a:prstGeom>
          <a:noFill/>
          <a:ln>
            <a:noFill/>
          </a:ln>
        </p:spPr>
        <p:txBody>
          <a:bodyPr lIns="91425" tIns="45700" rIns="91425" bIns="45700" anchor="t" anchorCtr="0">
            <a:noAutofit/>
          </a:bodyPr>
          <a:lstStyle/>
          <a:p>
            <a:pPr marR="0" lvl="0" indent="0" algn="l" rtl="0">
              <a:lnSpc>
                <a:spcPct val="100000"/>
              </a:lnSpc>
              <a:spcBef>
                <a:spcPts val="480"/>
              </a:spcBef>
              <a:spcAft>
                <a:spcPts val="0"/>
              </a:spcAft>
              <a:buNone/>
            </a:pPr>
            <a:r>
              <a:rPr lang="en-US" sz="2400"/>
              <a:t>1. </a:t>
            </a:r>
            <a:r>
              <a:rPr lang="en-US" sz="2400" b="0" i="0" u="none" strike="noStrike" cap="none" baseline="0">
                <a:solidFill>
                  <a:schemeClr val="dk1"/>
                </a:solidFill>
                <a:latin typeface="Arial"/>
                <a:ea typeface="Arial"/>
                <a:cs typeface="Arial"/>
                <a:sym typeface="Arial"/>
              </a:rPr>
              <a:t>Civil Liberties</a:t>
            </a:r>
          </a:p>
          <a:p>
            <a:pPr marL="457200" marR="0" lvl="0" indent="0" algn="l" rtl="0">
              <a:lnSpc>
                <a:spcPct val="100000"/>
              </a:lnSpc>
              <a:spcBef>
                <a:spcPts val="440"/>
              </a:spcBef>
              <a:spcAft>
                <a:spcPts val="0"/>
              </a:spcAft>
              <a:buNone/>
            </a:pPr>
            <a:r>
              <a:rPr lang="en-US" sz="2200"/>
              <a:t>1. </a:t>
            </a:r>
            <a:r>
              <a:rPr lang="en-US" sz="2200" b="0" i="0" u="none" strike="noStrike" cap="none" baseline="0">
                <a:solidFill>
                  <a:schemeClr val="dk1"/>
                </a:solidFill>
                <a:latin typeface="Arial"/>
                <a:ea typeface="Arial"/>
                <a:cs typeface="Arial"/>
                <a:sym typeface="Arial"/>
              </a:rPr>
              <a:t>Limitations on gov’t power</a:t>
            </a:r>
          </a:p>
          <a:p>
            <a:endParaRPr lang="en-US" sz="2200" b="0" i="0" u="none" strike="noStrike" cap="none" baseline="0">
              <a:solidFill>
                <a:schemeClr val="dk1"/>
              </a:solidFill>
              <a:latin typeface="Arial"/>
              <a:ea typeface="Arial"/>
              <a:cs typeface="Arial"/>
              <a:sym typeface="Arial"/>
            </a:endParaRPr>
          </a:p>
          <a:p>
            <a:pPr marR="0" lvl="0" indent="0" algn="l" rtl="0">
              <a:lnSpc>
                <a:spcPct val="100000"/>
              </a:lnSpc>
              <a:spcBef>
                <a:spcPts val="480"/>
              </a:spcBef>
              <a:spcAft>
                <a:spcPts val="0"/>
              </a:spcAft>
              <a:buNone/>
            </a:pPr>
            <a:r>
              <a:rPr lang="en-US" sz="2400"/>
              <a:t>2. </a:t>
            </a:r>
            <a:r>
              <a:rPr lang="en-US" sz="2400" b="0" i="0" u="none" strike="noStrike" cap="none" baseline="0">
                <a:solidFill>
                  <a:schemeClr val="dk1"/>
                </a:solidFill>
                <a:latin typeface="Arial"/>
                <a:ea typeface="Arial"/>
                <a:cs typeface="Arial"/>
                <a:sym typeface="Arial"/>
              </a:rPr>
              <a:t>Civil Rights</a:t>
            </a:r>
          </a:p>
          <a:p>
            <a:pPr marL="457200" marR="0" lvl="0" indent="0" algn="l" rtl="0">
              <a:lnSpc>
                <a:spcPct val="100000"/>
              </a:lnSpc>
              <a:spcBef>
                <a:spcPts val="440"/>
              </a:spcBef>
              <a:spcAft>
                <a:spcPts val="0"/>
              </a:spcAft>
              <a:buNone/>
            </a:pPr>
            <a:r>
              <a:rPr lang="en-US" sz="2200"/>
              <a:t>1. </a:t>
            </a:r>
            <a:r>
              <a:rPr lang="en-US" sz="2200" b="0" i="0" u="none" strike="noStrike" cap="none" baseline="0">
                <a:solidFill>
                  <a:schemeClr val="dk1"/>
                </a:solidFill>
                <a:latin typeface="Arial"/>
                <a:ea typeface="Arial"/>
                <a:cs typeface="Arial"/>
                <a:sym typeface="Arial"/>
              </a:rPr>
              <a:t>Responsibilities of gov’t to protect individuals</a:t>
            </a:r>
          </a:p>
        </p:txBody>
      </p:sp>
      <p:pic>
        <p:nvPicPr>
          <p:cNvPr id="45" name="Shape 45"/>
          <p:cNvPicPr preferRelativeResize="0"/>
          <p:nvPr/>
        </p:nvPicPr>
        <p:blipFill>
          <a:blip r:embed="rId4"/>
          <a:stretch>
            <a:fillRect/>
          </a:stretch>
        </p:blipFill>
        <p:spPr>
          <a:xfrm>
            <a:off x="5084721" y="1796325"/>
            <a:ext cx="2881790" cy="385640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066800" y="609600"/>
            <a:ext cx="70104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1" i="0" u="none" strike="noStrike" cap="none" baseline="0">
                <a:solidFill>
                  <a:srgbClr val="AD1205"/>
                </a:solidFill>
                <a:latin typeface="Arial"/>
                <a:ea typeface="Arial"/>
                <a:cs typeface="Arial"/>
                <a:sym typeface="Arial"/>
              </a:rPr>
              <a:t>The 5th Amendment says…</a:t>
            </a:r>
          </a:p>
        </p:txBody>
      </p:sp>
      <p:sp>
        <p:nvSpPr>
          <p:cNvPr id="79" name="Shape 79"/>
          <p:cNvSpPr txBox="1">
            <a:spLocks noGrp="1"/>
          </p:cNvSpPr>
          <p:nvPr>
            <p:ph type="body" idx="1"/>
          </p:nvPr>
        </p:nvSpPr>
        <p:spPr>
          <a:xfrm>
            <a:off x="685800" y="1981200"/>
            <a:ext cx="7772400" cy="4038599"/>
          </a:xfrm>
          <a:prstGeom prst="rect">
            <a:avLst/>
          </a:prstGeom>
          <a:noFill/>
          <a:ln>
            <a:noFill/>
          </a:ln>
        </p:spPr>
        <p:txBody>
          <a:bodyPr lIns="91425" tIns="45700" rIns="91425" bIns="45700" anchor="t" anchorCtr="0">
            <a:noAutofit/>
          </a:bodyPr>
          <a:lstStyle/>
          <a:p>
            <a:pPr marL="0" marR="0" lvl="0" indent="0" algn="l" rtl="0">
              <a:lnSpc>
                <a:spcPct val="90000"/>
              </a:lnSpc>
              <a:spcBef>
                <a:spcPts val="480"/>
              </a:spcBef>
              <a:spcAft>
                <a:spcPts val="0"/>
              </a:spcAft>
              <a:buClr>
                <a:schemeClr val="dk1"/>
              </a:buClr>
              <a:buSzPct val="25000"/>
              <a:buFont typeface="Arial"/>
              <a:buNone/>
            </a:pPr>
            <a:r>
              <a:rPr lang="en-US" sz="2400" b="0" i="1" u="none" strike="noStrike" cap="none" baseline="0">
                <a:solidFill>
                  <a:srgbClr val="AD1205"/>
                </a:solidFill>
                <a:latin typeface="Arial"/>
                <a:ea typeface="Arial"/>
                <a:cs typeface="Arial"/>
                <a:sym typeface="Arial"/>
              </a:rPr>
              <a:t>    “No person shall be held to answer for a capital, or otherwise infamous crime, unless on a presentment or indictment of a Grand Jury, except in cases arising in the land or naval forces, or in the Militia, when in actual service in time of War or public danger; nor shall any person be subject for the same offence to be twice put in jeopardy of life or limb; nor shall be compelled in any criminal case to be a witness against himself, nor be deprived of life, liberty, or property, without due process of law; nor shall private property be taken for public use, without just compensation.”</a:t>
            </a:r>
          </a:p>
        </p:txBody>
      </p:sp>
    </p:spTree>
    <p:extLst>
      <p:ext uri="{BB962C8B-B14F-4D97-AF65-F5344CB8AC3E}">
        <p14:creationId xmlns:p14="http://schemas.microsoft.com/office/powerpoint/2010/main" val="4160090932"/>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014175" y="425675"/>
            <a:ext cx="77724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1" i="0" u="none" strike="noStrike" cap="none" baseline="0">
                <a:solidFill>
                  <a:schemeClr val="dk1"/>
                </a:solidFill>
                <a:latin typeface="Arial"/>
                <a:ea typeface="Arial"/>
                <a:cs typeface="Arial"/>
                <a:sym typeface="Arial"/>
              </a:rPr>
              <a:t>5th Amendment</a:t>
            </a:r>
          </a:p>
        </p:txBody>
      </p:sp>
      <p:sp>
        <p:nvSpPr>
          <p:cNvPr id="85" name="Shape 85"/>
          <p:cNvSpPr txBox="1">
            <a:spLocks noGrp="1"/>
          </p:cNvSpPr>
          <p:nvPr>
            <p:ph type="body" idx="1"/>
          </p:nvPr>
        </p:nvSpPr>
        <p:spPr>
          <a:xfrm>
            <a:off x="1524000" y="1219200"/>
            <a:ext cx="3886200" cy="5257799"/>
          </a:xfrm>
          <a:prstGeom prst="rect">
            <a:avLst/>
          </a:prstGeom>
          <a:noFill/>
          <a:ln>
            <a:noFill/>
          </a:ln>
        </p:spPr>
        <p:txBody>
          <a:bodyPr lIns="91425" tIns="45700" rIns="91425" bIns="45700" anchor="t" anchorCtr="0">
            <a:noAutofit/>
          </a:bodyPr>
          <a:lstStyle/>
          <a:p>
            <a:pPr marL="0" marR="0" lvl="0" indent="0" algn="l" rtl="0">
              <a:lnSpc>
                <a:spcPct val="90000"/>
              </a:lnSpc>
              <a:spcBef>
                <a:spcPts val="480"/>
              </a:spcBef>
              <a:spcAft>
                <a:spcPts val="0"/>
              </a:spcAft>
              <a:buClr>
                <a:schemeClr val="dk1"/>
              </a:buClr>
              <a:buSzPct val="100000"/>
              <a:buFont typeface="Arial"/>
              <a:buAutoNum type="arabicPeriod"/>
            </a:pPr>
            <a:r>
              <a:rPr lang="en-US" sz="2400" b="1" i="0" u="none" strike="noStrike" cap="none" baseline="0">
                <a:solidFill>
                  <a:schemeClr val="dk1"/>
                </a:solidFill>
                <a:latin typeface="Arial"/>
                <a:ea typeface="Arial"/>
                <a:cs typeface="Arial"/>
                <a:sym typeface="Arial"/>
              </a:rPr>
              <a:t>Criminal Charges-</a:t>
            </a:r>
            <a:r>
              <a:rPr lang="en-US" sz="2000" b="0" i="0" u="none" strike="noStrike" cap="none" baseline="0">
                <a:solidFill>
                  <a:schemeClr val="dk1"/>
                </a:solidFill>
                <a:latin typeface="Arial"/>
                <a:ea typeface="Arial"/>
                <a:cs typeface="Arial"/>
                <a:sym typeface="Arial"/>
              </a:rPr>
              <a:t> Those charged with a crime…</a:t>
            </a:r>
          </a:p>
          <a:p>
            <a:pPr marL="742950" marR="0" lvl="1" indent="-285750" algn="l" rtl="0">
              <a:lnSpc>
                <a:spcPct val="90000"/>
              </a:lnSpc>
              <a:spcBef>
                <a:spcPts val="360"/>
              </a:spcBef>
              <a:spcAft>
                <a:spcPts val="0"/>
              </a:spcAft>
              <a:buClr>
                <a:srgbClr val="000000"/>
              </a:buClr>
              <a:buSzPct val="100000"/>
              <a:buFont typeface="Arial"/>
              <a:buAutoNum type="arabicPeriod"/>
            </a:pPr>
            <a:r>
              <a:rPr lang="en-US" sz="1800" b="0" i="0" u="none" strike="noStrike" cap="none" baseline="0">
                <a:solidFill>
                  <a:schemeClr val="dk1"/>
                </a:solidFill>
                <a:latin typeface="Arial"/>
                <a:ea typeface="Arial"/>
                <a:cs typeface="Arial"/>
                <a:sym typeface="Arial"/>
              </a:rPr>
              <a:t>Right to a Grand Jury</a:t>
            </a:r>
          </a:p>
          <a:p>
            <a:pPr marL="1143000" marR="0" lvl="2" indent="-228600" algn="l" rtl="0">
              <a:lnSpc>
                <a:spcPct val="90000"/>
              </a:lnSpc>
              <a:spcBef>
                <a:spcPts val="280"/>
              </a:spcBef>
              <a:spcAft>
                <a:spcPts val="0"/>
              </a:spcAft>
              <a:buClr>
                <a:srgbClr val="000000"/>
              </a:buClr>
              <a:buSzPct val="100000"/>
              <a:buFont typeface="Arial"/>
              <a:buAutoNum type="arabicPeriod"/>
            </a:pPr>
            <a:r>
              <a:rPr lang="en-US" sz="1400" b="0" i="0" u="none" strike="noStrike" cap="none" baseline="0">
                <a:solidFill>
                  <a:schemeClr val="dk1"/>
                </a:solidFill>
                <a:latin typeface="Arial"/>
                <a:ea typeface="Arial"/>
                <a:cs typeface="Arial"/>
                <a:sym typeface="Arial"/>
              </a:rPr>
              <a:t>Decides if there is enough evidence to proceed with charges</a:t>
            </a:r>
          </a:p>
          <a:p>
            <a:pPr marL="742950" marR="0" lvl="1" indent="-285750" algn="l" rtl="0">
              <a:lnSpc>
                <a:spcPct val="90000"/>
              </a:lnSpc>
              <a:spcBef>
                <a:spcPts val="360"/>
              </a:spcBef>
              <a:spcAft>
                <a:spcPts val="0"/>
              </a:spcAft>
              <a:buClr>
                <a:srgbClr val="000000"/>
              </a:buClr>
              <a:buSzPct val="100000"/>
              <a:buFont typeface="Arial"/>
              <a:buAutoNum type="arabicPeriod"/>
            </a:pPr>
            <a:r>
              <a:rPr lang="en-US" sz="1800" b="0" i="0" u="none" strike="noStrike" cap="none" baseline="0">
                <a:solidFill>
                  <a:schemeClr val="dk1"/>
                </a:solidFill>
                <a:latin typeface="Arial"/>
                <a:ea typeface="Arial"/>
                <a:cs typeface="Arial"/>
                <a:sym typeface="Arial"/>
              </a:rPr>
              <a:t>Double Jeopardy</a:t>
            </a:r>
          </a:p>
          <a:p>
            <a:pPr marL="1143000" marR="0" lvl="2" indent="-228600" algn="l" rtl="0">
              <a:lnSpc>
                <a:spcPct val="90000"/>
              </a:lnSpc>
              <a:spcBef>
                <a:spcPts val="280"/>
              </a:spcBef>
              <a:spcAft>
                <a:spcPts val="0"/>
              </a:spcAft>
              <a:buClr>
                <a:srgbClr val="000000"/>
              </a:buClr>
              <a:buSzPct val="100000"/>
              <a:buFont typeface="Arial"/>
              <a:buAutoNum type="arabicPeriod"/>
            </a:pPr>
            <a:r>
              <a:rPr lang="en-US" sz="1400" b="0" i="0" u="none" strike="noStrike" cap="none" baseline="0">
                <a:solidFill>
                  <a:schemeClr val="dk1"/>
                </a:solidFill>
                <a:latin typeface="Arial"/>
                <a:ea typeface="Arial"/>
                <a:cs typeface="Arial"/>
                <a:sym typeface="Arial"/>
              </a:rPr>
              <a:t>You cannot be charged with the same crime twice</a:t>
            </a:r>
          </a:p>
          <a:p>
            <a:pPr marL="742950" marR="0" lvl="1" indent="-285750" algn="l" rtl="0">
              <a:lnSpc>
                <a:spcPct val="90000"/>
              </a:lnSpc>
              <a:spcBef>
                <a:spcPts val="360"/>
              </a:spcBef>
              <a:spcAft>
                <a:spcPts val="0"/>
              </a:spcAft>
              <a:buClr>
                <a:srgbClr val="000000"/>
              </a:buClr>
              <a:buSzPct val="100000"/>
              <a:buFont typeface="Arial"/>
              <a:buAutoNum type="arabicPeriod"/>
            </a:pPr>
            <a:r>
              <a:rPr lang="en-US" sz="1800" b="0" i="0" u="none" strike="noStrike" cap="none" baseline="0">
                <a:solidFill>
                  <a:schemeClr val="dk1"/>
                </a:solidFill>
                <a:latin typeface="Arial"/>
                <a:ea typeface="Arial"/>
                <a:cs typeface="Arial"/>
                <a:sym typeface="Arial"/>
              </a:rPr>
              <a:t>Right to avoid Self-Incrimination </a:t>
            </a:r>
          </a:p>
          <a:p>
            <a:pPr marL="1143000" marR="0" lvl="2" indent="-228600" algn="l" rtl="0">
              <a:lnSpc>
                <a:spcPct val="90000"/>
              </a:lnSpc>
              <a:spcBef>
                <a:spcPts val="280"/>
              </a:spcBef>
              <a:spcAft>
                <a:spcPts val="0"/>
              </a:spcAft>
              <a:buClr>
                <a:srgbClr val="000000"/>
              </a:buClr>
              <a:buSzPct val="100000"/>
              <a:buFont typeface="Arial"/>
              <a:buAutoNum type="arabicPeriod"/>
            </a:pPr>
            <a:r>
              <a:rPr lang="en-US" sz="1400" b="0" i="0" u="none" strike="noStrike" cap="none" baseline="0">
                <a:solidFill>
                  <a:schemeClr val="dk1"/>
                </a:solidFill>
                <a:latin typeface="Arial"/>
                <a:ea typeface="Arial"/>
                <a:cs typeface="Arial"/>
                <a:sym typeface="Arial"/>
              </a:rPr>
              <a:t>You do not have to testify if you might incriminate yourself “pleading the fifth</a:t>
            </a:r>
            <a:r>
              <a:rPr lang="en-US" sz="1400">
                <a:solidFill>
                  <a:schemeClr val="dk1"/>
                </a:solidFill>
              </a:rPr>
              <a:t>"</a:t>
            </a:r>
          </a:p>
          <a:p>
            <a:pPr marR="0" lvl="0" indent="0" algn="l" rtl="0">
              <a:lnSpc>
                <a:spcPct val="90000"/>
              </a:lnSpc>
              <a:spcBef>
                <a:spcPts val="400"/>
              </a:spcBef>
              <a:spcAft>
                <a:spcPts val="0"/>
              </a:spcAft>
              <a:buNone/>
            </a:pPr>
            <a:r>
              <a:rPr lang="en-US" sz="2000"/>
              <a:t>2. </a:t>
            </a:r>
            <a:r>
              <a:rPr lang="en-US" sz="2000" b="0" i="0" u="none" strike="noStrike" cap="none" baseline="0">
                <a:solidFill>
                  <a:schemeClr val="dk1"/>
                </a:solidFill>
                <a:latin typeface="Arial"/>
                <a:ea typeface="Arial"/>
                <a:cs typeface="Arial"/>
                <a:sym typeface="Arial"/>
              </a:rPr>
              <a:t>Eminent Domain </a:t>
            </a:r>
          </a:p>
          <a:p>
            <a:pPr marL="742950" marR="0" lvl="1" indent="-285750" algn="l" rtl="0">
              <a:lnSpc>
                <a:spcPct val="90000"/>
              </a:lnSpc>
              <a:spcBef>
                <a:spcPts val="320"/>
              </a:spcBef>
              <a:spcAft>
                <a:spcPts val="0"/>
              </a:spcAft>
              <a:buClr>
                <a:srgbClr val="000000"/>
              </a:buClr>
              <a:buSzPct val="100000"/>
              <a:buFont typeface="Arial"/>
              <a:buAutoNum type="arabicPeriod"/>
            </a:pPr>
            <a:r>
              <a:rPr lang="en-US" sz="1600" b="0" i="0" u="none" strike="noStrike" cap="none" baseline="0">
                <a:solidFill>
                  <a:schemeClr val="dk1"/>
                </a:solidFill>
                <a:latin typeface="Arial"/>
                <a:ea typeface="Arial"/>
                <a:cs typeface="Arial"/>
                <a:sym typeface="Arial"/>
              </a:rPr>
              <a:t>Gov’t may take private property for public use, but the owner must be paid market value</a:t>
            </a:r>
          </a:p>
          <a:p>
            <a:pPr marL="742950" marR="0" lvl="1" indent="-285750" algn="l" rtl="0">
              <a:lnSpc>
                <a:spcPct val="90000"/>
              </a:lnSpc>
              <a:spcBef>
                <a:spcPts val="320"/>
              </a:spcBef>
              <a:spcAft>
                <a:spcPts val="0"/>
              </a:spcAft>
              <a:buClr>
                <a:srgbClr val="000000"/>
              </a:buClr>
              <a:buSzPct val="100000"/>
              <a:buFont typeface="Arial"/>
              <a:buAutoNum type="arabicPeriod"/>
            </a:pPr>
            <a:r>
              <a:rPr lang="en-US" sz="1600" b="0" i="0" u="none" strike="noStrike" cap="none" baseline="0">
                <a:solidFill>
                  <a:schemeClr val="dk1"/>
                </a:solidFill>
                <a:latin typeface="Arial"/>
                <a:ea typeface="Arial"/>
                <a:cs typeface="Arial"/>
                <a:sym typeface="Arial"/>
              </a:rPr>
              <a:t>Protects private property rights</a:t>
            </a:r>
          </a:p>
          <a:p>
            <a:endParaRPr lang="en-US" sz="1600" b="0" i="0" u="none" strike="noStrike" cap="none" baseline="0">
              <a:solidFill>
                <a:schemeClr val="dk1"/>
              </a:solidFill>
              <a:latin typeface="Arial"/>
              <a:ea typeface="Arial"/>
              <a:cs typeface="Arial"/>
              <a:sym typeface="Arial"/>
            </a:endParaRPr>
          </a:p>
        </p:txBody>
      </p:sp>
      <p:pic>
        <p:nvPicPr>
          <p:cNvPr id="86" name="Shape 86"/>
          <p:cNvPicPr preferRelativeResize="0"/>
          <p:nvPr/>
        </p:nvPicPr>
        <p:blipFill>
          <a:blip r:embed="rId3"/>
          <a:stretch>
            <a:fillRect/>
          </a:stretch>
        </p:blipFill>
        <p:spPr>
          <a:xfrm>
            <a:off x="5577378" y="2171689"/>
            <a:ext cx="2563208" cy="3064073"/>
          </a:xfrm>
          <a:prstGeom prst="rect">
            <a:avLst/>
          </a:prstGeom>
          <a:noFill/>
          <a:ln>
            <a:noFill/>
          </a:ln>
        </p:spPr>
      </p:pic>
    </p:spTree>
    <p:extLst>
      <p:ext uri="{BB962C8B-B14F-4D97-AF65-F5344CB8AC3E}">
        <p14:creationId xmlns:p14="http://schemas.microsoft.com/office/powerpoint/2010/main" val="3227971357"/>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1066800" y="609600"/>
            <a:ext cx="7010400" cy="1143000"/>
          </a:xfrm>
          <a:prstGeom prst="rect">
            <a:avLst/>
          </a:prstGeom>
        </p:spPr>
        <p:txBody>
          <a:bodyPr lIns="91425" tIns="91425" rIns="91425" bIns="91425" anchor="t" anchorCtr="0">
            <a:noAutofit/>
          </a:bodyPr>
          <a:lstStyle/>
          <a:p>
            <a:endParaRPr/>
          </a:p>
        </p:txBody>
      </p:sp>
      <p:sp>
        <p:nvSpPr>
          <p:cNvPr id="92" name="Shape 92"/>
          <p:cNvSpPr txBox="1">
            <a:spLocks noGrp="1"/>
          </p:cNvSpPr>
          <p:nvPr>
            <p:ph type="body" idx="1"/>
          </p:nvPr>
        </p:nvSpPr>
        <p:spPr>
          <a:xfrm>
            <a:off x="685800" y="1981200"/>
            <a:ext cx="3809999" cy="4038599"/>
          </a:xfrm>
          <a:prstGeom prst="rect">
            <a:avLst/>
          </a:prstGeom>
        </p:spPr>
        <p:txBody>
          <a:bodyPr lIns="91425" tIns="91425" rIns="91425" bIns="91425" anchor="t" anchorCtr="0">
            <a:noAutofit/>
          </a:bodyPr>
          <a:lstStyle/>
          <a:p>
            <a:endParaRPr/>
          </a:p>
        </p:txBody>
      </p:sp>
      <p:pic>
        <p:nvPicPr>
          <p:cNvPr id="93" name="Shape 93"/>
          <p:cNvPicPr preferRelativeResize="0"/>
          <p:nvPr/>
        </p:nvPicPr>
        <p:blipFill>
          <a:blip r:embed="rId3"/>
          <a:stretch>
            <a:fillRect/>
          </a:stretch>
        </p:blipFill>
        <p:spPr>
          <a:xfrm>
            <a:off x="0" y="0"/>
            <a:ext cx="7620000" cy="5715000"/>
          </a:xfrm>
          <a:prstGeom prst="rect">
            <a:avLst/>
          </a:prstGeom>
          <a:noFill/>
          <a:ln>
            <a:noFill/>
          </a:ln>
        </p:spPr>
      </p:pic>
      <p:sp>
        <p:nvSpPr>
          <p:cNvPr id="94" name="Shape 94"/>
          <p:cNvSpPr txBox="1"/>
          <p:nvPr/>
        </p:nvSpPr>
        <p:spPr>
          <a:xfrm>
            <a:off x="3907576" y="5767649"/>
            <a:ext cx="4554600" cy="468000"/>
          </a:xfrm>
          <a:prstGeom prst="rect">
            <a:avLst/>
          </a:prstGeom>
          <a:noFill/>
        </p:spPr>
        <p:txBody>
          <a:bodyPr lIns="91425" tIns="91425" rIns="91425" bIns="91425" anchor="t" anchorCtr="0">
            <a:noAutofit/>
          </a:bodyPr>
          <a:lstStyle/>
          <a:p>
            <a:pPr>
              <a:buNone/>
            </a:pPr>
            <a:r>
              <a:rPr lang="en-US" sz="1200" dirty="0">
                <a:solidFill>
                  <a:srgbClr val="FFC000"/>
                </a:solidFill>
              </a:rPr>
              <a:t>No Eminent Domain in China? This Chinese man refused to sell his house to the Chinese gov't so they could build a freeway, so they built the freeway around it!</a:t>
            </a:r>
          </a:p>
        </p:txBody>
      </p:sp>
      <p:sp>
        <p:nvSpPr>
          <p:cNvPr id="95" name="Shape 95"/>
          <p:cNvSpPr txBox="1"/>
          <p:nvPr/>
        </p:nvSpPr>
        <p:spPr>
          <a:xfrm>
            <a:off x="1979950" y="5950650"/>
            <a:ext cx="1750200" cy="284999"/>
          </a:xfrm>
          <a:prstGeom prst="rect">
            <a:avLst/>
          </a:prstGeom>
          <a:noFill/>
        </p:spPr>
        <p:txBody>
          <a:bodyPr lIns="91425" tIns="91425" rIns="91425" bIns="91425" anchor="t" anchorCtr="0">
            <a:noAutofit/>
          </a:bodyPr>
          <a:lstStyle/>
          <a:p>
            <a:endParaRPr/>
          </a:p>
        </p:txBody>
      </p:sp>
    </p:spTree>
    <p:extLst>
      <p:ext uri="{BB962C8B-B14F-4D97-AF65-F5344CB8AC3E}">
        <p14:creationId xmlns:p14="http://schemas.microsoft.com/office/powerpoint/2010/main" val="289026044"/>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066799" y="360625"/>
            <a:ext cx="70104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b="1">
                <a:solidFill>
                  <a:srgbClr val="950800"/>
                </a:solidFill>
              </a:rPr>
              <a:t>Activity: P.V. Mall v. Wendy</a:t>
            </a:r>
          </a:p>
        </p:txBody>
      </p:sp>
      <p:sp>
        <p:nvSpPr>
          <p:cNvPr id="101" name="Shape 101"/>
          <p:cNvSpPr txBox="1">
            <a:spLocks noGrp="1"/>
          </p:cNvSpPr>
          <p:nvPr>
            <p:ph type="body" idx="1"/>
          </p:nvPr>
        </p:nvSpPr>
        <p:spPr>
          <a:xfrm>
            <a:off x="685799" y="1669334"/>
            <a:ext cx="7772400" cy="3721799"/>
          </a:xfrm>
          <a:prstGeom prst="rect">
            <a:avLst/>
          </a:prstGeom>
          <a:noFill/>
          <a:ln>
            <a:noFill/>
          </a:ln>
        </p:spPr>
        <p:txBody>
          <a:bodyPr lIns="91425" tIns="45700" rIns="91425" bIns="45700" anchor="t" anchorCtr="0">
            <a:noAutofit/>
          </a:bodyPr>
          <a:lstStyle/>
          <a:p>
            <a:pPr marL="0" marR="0" lvl="0" indent="0" algn="l" rtl="0">
              <a:lnSpc>
                <a:spcPct val="90000"/>
              </a:lnSpc>
              <a:spcBef>
                <a:spcPts val="400"/>
              </a:spcBef>
              <a:spcAft>
                <a:spcPts val="0"/>
              </a:spcAft>
              <a:buClr>
                <a:schemeClr val="dk1"/>
              </a:buClr>
              <a:buSzPct val="25000"/>
              <a:buFont typeface="Arial"/>
              <a:buNone/>
            </a:pPr>
            <a:r>
              <a:rPr lang="en-US">
                <a:solidFill>
                  <a:srgbClr val="A61C00"/>
                </a:solidFill>
              </a:rPr>
              <a:t>1. Read "The Fourth Amendment Goes to the Mall".</a:t>
            </a:r>
          </a:p>
          <a:p>
            <a:pPr marL="0" marR="0" lvl="0" indent="0" algn="l" rtl="0">
              <a:lnSpc>
                <a:spcPct val="90000"/>
              </a:lnSpc>
              <a:spcBef>
                <a:spcPts val="400"/>
              </a:spcBef>
              <a:spcAft>
                <a:spcPts val="0"/>
              </a:spcAft>
              <a:buClr>
                <a:schemeClr val="dk1"/>
              </a:buClr>
              <a:buSzPct val="25000"/>
              <a:buFont typeface="Arial"/>
              <a:buNone/>
            </a:pPr>
            <a:r>
              <a:rPr lang="en-US">
                <a:solidFill>
                  <a:srgbClr val="A61C00"/>
                </a:solidFill>
              </a:rPr>
              <a:t>2. On your own paper, create at least 3 reasons to argue each of the following:</a:t>
            </a:r>
          </a:p>
          <a:p>
            <a:pPr marL="0" marR="0" lvl="0" indent="0" algn="l" rtl="0">
              <a:lnSpc>
                <a:spcPct val="90000"/>
              </a:lnSpc>
              <a:spcBef>
                <a:spcPts val="400"/>
              </a:spcBef>
              <a:spcAft>
                <a:spcPts val="0"/>
              </a:spcAft>
              <a:buClr>
                <a:schemeClr val="dk1"/>
              </a:buClr>
              <a:buSzPct val="25000"/>
              <a:buFont typeface="Arial"/>
              <a:buNone/>
            </a:pPr>
            <a:r>
              <a:rPr lang="en-US">
                <a:solidFill>
                  <a:srgbClr val="A61C00"/>
                </a:solidFill>
              </a:rPr>
              <a:t>	a. Wendy is guilty of a crime </a:t>
            </a:r>
          </a:p>
          <a:p>
            <a:pPr marL="0" marR="0" lvl="0" indent="0" algn="l" rtl="0">
              <a:lnSpc>
                <a:spcPct val="90000"/>
              </a:lnSpc>
              <a:spcBef>
                <a:spcPts val="400"/>
              </a:spcBef>
              <a:spcAft>
                <a:spcPts val="0"/>
              </a:spcAft>
              <a:buClr>
                <a:schemeClr val="dk1"/>
              </a:buClr>
              <a:buSzPct val="25000"/>
              <a:buFont typeface="Arial"/>
              <a:buNone/>
            </a:pPr>
            <a:r>
              <a:rPr lang="en-US">
                <a:solidFill>
                  <a:srgbClr val="A61C00"/>
                </a:solidFill>
              </a:rPr>
              <a:t>	b. Wendy's 4th Amendment rights </a:t>
            </a:r>
          </a:p>
          <a:p>
            <a:pPr marL="0" marR="0" lvl="0" indent="0" algn="l" rtl="0">
              <a:lnSpc>
                <a:spcPct val="90000"/>
              </a:lnSpc>
              <a:spcBef>
                <a:spcPts val="400"/>
              </a:spcBef>
              <a:spcAft>
                <a:spcPts val="0"/>
              </a:spcAft>
              <a:buClr>
                <a:schemeClr val="dk1"/>
              </a:buClr>
              <a:buSzPct val="25000"/>
              <a:buFont typeface="Arial"/>
              <a:buNone/>
            </a:pPr>
            <a:r>
              <a:rPr lang="en-US">
                <a:solidFill>
                  <a:srgbClr val="A61C00"/>
                </a:solidFill>
              </a:rPr>
              <a:t>        were violated</a:t>
            </a:r>
          </a:p>
          <a:p>
            <a:pPr marL="0" marR="0" lvl="0" indent="0" algn="l" rtl="0">
              <a:lnSpc>
                <a:spcPct val="90000"/>
              </a:lnSpc>
              <a:spcBef>
                <a:spcPts val="400"/>
              </a:spcBef>
              <a:spcAft>
                <a:spcPts val="0"/>
              </a:spcAft>
              <a:buClr>
                <a:schemeClr val="dk1"/>
              </a:buClr>
              <a:buSzPct val="25000"/>
              <a:buFont typeface="Arial"/>
              <a:buNone/>
            </a:pPr>
            <a:r>
              <a:rPr lang="en-US">
                <a:solidFill>
                  <a:srgbClr val="A61C00"/>
                </a:solidFill>
              </a:rPr>
              <a:t>3. Which do you think it is? Explain your </a:t>
            </a:r>
          </a:p>
          <a:p>
            <a:pPr marL="0" marR="0" lvl="0" indent="0" algn="l" rtl="0">
              <a:lnSpc>
                <a:spcPct val="90000"/>
              </a:lnSpc>
              <a:spcBef>
                <a:spcPts val="400"/>
              </a:spcBef>
              <a:spcAft>
                <a:spcPts val="0"/>
              </a:spcAft>
              <a:buClr>
                <a:schemeClr val="dk1"/>
              </a:buClr>
              <a:buSzPct val="25000"/>
              <a:buFont typeface="Arial"/>
              <a:buNone/>
            </a:pPr>
            <a:r>
              <a:rPr lang="en-US">
                <a:solidFill>
                  <a:srgbClr val="A61C00"/>
                </a:solidFill>
              </a:rPr>
              <a:t>    reasoning.</a:t>
            </a:r>
          </a:p>
        </p:txBody>
      </p:sp>
    </p:spTree>
    <p:extLst>
      <p:ext uri="{BB962C8B-B14F-4D97-AF65-F5344CB8AC3E}">
        <p14:creationId xmlns:p14="http://schemas.microsoft.com/office/powerpoint/2010/main" val="74389901"/>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4800" y="152400"/>
            <a:ext cx="7239000" cy="990599"/>
          </a:xfrm>
          <a:prstGeom prst="rect">
            <a:avLst/>
          </a:prstGeom>
          <a:noFill/>
          <a:ln>
            <a:noFill/>
          </a:ln>
        </p:spPr>
        <p:txBody>
          <a:bodyPr lIns="91425" tIns="45700" rIns="91425" bIns="45700" anchor="t" anchorCtr="0">
            <a:noAutofit/>
          </a:bodyPr>
          <a:lstStyle/>
          <a:p>
            <a:pPr marL="0" marR="0" lvl="0" indent="0" algn="ctr" rtl="0">
              <a:lnSpc>
                <a:spcPct val="100000"/>
              </a:lnSpc>
              <a:spcBef>
                <a:spcPts val="720"/>
              </a:spcBef>
              <a:spcAft>
                <a:spcPts val="0"/>
              </a:spcAft>
              <a:buClr>
                <a:schemeClr val="dk2"/>
              </a:buClr>
              <a:buSzPct val="25000"/>
              <a:buFont typeface="Arial"/>
              <a:buNone/>
            </a:pPr>
            <a:r>
              <a:rPr lang="en-US" dirty="0"/>
              <a:t/>
            </a:r>
            <a:br>
              <a:rPr lang="en-US" dirty="0"/>
            </a:br>
            <a:r>
              <a:rPr lang="en-US" dirty="0" smtClean="0"/>
              <a:t>TERMS</a:t>
            </a:r>
            <a:endParaRPr lang="en-US" dirty="0"/>
          </a:p>
        </p:txBody>
      </p:sp>
      <p:sp>
        <p:nvSpPr>
          <p:cNvPr id="38" name="Shape 38"/>
          <p:cNvSpPr txBox="1">
            <a:spLocks noGrp="1"/>
          </p:cNvSpPr>
          <p:nvPr>
            <p:ph type="body" idx="1"/>
          </p:nvPr>
        </p:nvSpPr>
        <p:spPr>
          <a:xfrm>
            <a:off x="435262" y="1498450"/>
            <a:ext cx="4033799" cy="4572000"/>
          </a:xfrm>
          <a:prstGeom prst="rect">
            <a:avLst/>
          </a:prstGeom>
          <a:noFill/>
          <a:ln>
            <a:noFill/>
          </a:ln>
        </p:spPr>
        <p:txBody>
          <a:bodyPr lIns="91425" tIns="45700" rIns="91425" bIns="45700" anchor="t" anchorCtr="0">
            <a:noAutofit/>
          </a:bodyPr>
          <a:lstStyle/>
          <a:p>
            <a:pPr marR="0" lvl="0" indent="0" algn="l" rtl="0">
              <a:lnSpc>
                <a:spcPct val="100000"/>
              </a:lnSpc>
              <a:spcBef>
                <a:spcPts val="480"/>
              </a:spcBef>
              <a:spcAft>
                <a:spcPts val="0"/>
              </a:spcAft>
              <a:buNone/>
            </a:pPr>
            <a:r>
              <a:rPr lang="en-US" sz="2400" dirty="0">
                <a:solidFill>
                  <a:srgbClr val="000000"/>
                </a:solidFill>
              </a:rPr>
              <a:t>1. </a:t>
            </a:r>
            <a:r>
              <a:rPr lang="en-US" sz="2400" b="1" i="0" u="none" strike="noStrike" cap="none" baseline="0" dirty="0">
                <a:solidFill>
                  <a:srgbClr val="000000"/>
                </a:solidFill>
                <a:latin typeface="Arial"/>
                <a:ea typeface="Arial"/>
                <a:cs typeface="Arial"/>
                <a:sym typeface="Arial"/>
              </a:rPr>
              <a:t>Civil</a:t>
            </a:r>
            <a:r>
              <a:rPr lang="en-US" sz="2400" i="0" u="none" strike="noStrike" cap="none" baseline="0" dirty="0">
                <a:solidFill>
                  <a:srgbClr val="000000"/>
                </a:solidFill>
                <a:latin typeface="Arial"/>
                <a:ea typeface="Arial"/>
                <a:cs typeface="Arial"/>
                <a:sym typeface="Arial"/>
              </a:rPr>
              <a:t>- failure to carry out legal duty</a:t>
            </a:r>
          </a:p>
          <a:p>
            <a:pPr marL="457200" marR="0" lvl="0" indent="0" algn="l" rtl="0">
              <a:lnSpc>
                <a:spcPct val="100000"/>
              </a:lnSpc>
              <a:spcBef>
                <a:spcPts val="440"/>
              </a:spcBef>
              <a:spcAft>
                <a:spcPts val="0"/>
              </a:spcAft>
              <a:buNone/>
            </a:pPr>
            <a:r>
              <a:rPr lang="en-US" sz="2000" dirty="0">
                <a:solidFill>
                  <a:srgbClr val="000000"/>
                </a:solidFill>
              </a:rPr>
              <a:t>A. </a:t>
            </a:r>
            <a:r>
              <a:rPr lang="en-US" sz="2000" i="0" u="none" strike="noStrike" cap="none" baseline="0" dirty="0">
                <a:solidFill>
                  <a:srgbClr val="000000"/>
                </a:solidFill>
                <a:latin typeface="Arial"/>
                <a:ea typeface="Arial"/>
                <a:cs typeface="Arial"/>
                <a:sym typeface="Arial"/>
              </a:rPr>
              <a:t>Ex: breaking a contract</a:t>
            </a:r>
          </a:p>
          <a:p>
            <a:pPr marR="0" lvl="0" indent="0" algn="l" rtl="0">
              <a:lnSpc>
                <a:spcPct val="100000"/>
              </a:lnSpc>
              <a:spcBef>
                <a:spcPts val="480"/>
              </a:spcBef>
              <a:spcAft>
                <a:spcPts val="0"/>
              </a:spcAft>
              <a:buNone/>
            </a:pPr>
            <a:r>
              <a:rPr lang="en-US" sz="2400" dirty="0">
                <a:solidFill>
                  <a:srgbClr val="000000"/>
                </a:solidFill>
              </a:rPr>
              <a:t>2. </a:t>
            </a:r>
            <a:r>
              <a:rPr lang="en-US" sz="2400" b="1" i="0" u="none" strike="noStrike" cap="none" baseline="0" dirty="0">
                <a:solidFill>
                  <a:srgbClr val="000000"/>
                </a:solidFill>
                <a:latin typeface="Arial"/>
                <a:ea typeface="Arial"/>
                <a:cs typeface="Arial"/>
                <a:sym typeface="Arial"/>
              </a:rPr>
              <a:t>Criminal</a:t>
            </a:r>
            <a:r>
              <a:rPr lang="en-US" sz="2400" i="0" u="none" strike="noStrike" cap="none" baseline="0" dirty="0">
                <a:solidFill>
                  <a:srgbClr val="000000"/>
                </a:solidFill>
                <a:latin typeface="Arial"/>
                <a:ea typeface="Arial"/>
                <a:cs typeface="Arial"/>
                <a:sym typeface="Arial"/>
              </a:rPr>
              <a:t>- danger to society</a:t>
            </a:r>
          </a:p>
          <a:p>
            <a:pPr marL="457200" marR="0" lvl="0" indent="0" algn="l" rtl="0">
              <a:lnSpc>
                <a:spcPct val="100000"/>
              </a:lnSpc>
              <a:spcBef>
                <a:spcPts val="440"/>
              </a:spcBef>
              <a:spcAft>
                <a:spcPts val="0"/>
              </a:spcAft>
              <a:buNone/>
            </a:pPr>
            <a:r>
              <a:rPr lang="en-US" sz="2000" dirty="0">
                <a:solidFill>
                  <a:srgbClr val="000000"/>
                </a:solidFill>
              </a:rPr>
              <a:t>A. </a:t>
            </a:r>
            <a:r>
              <a:rPr lang="en-US" sz="2000" i="0" u="none" strike="noStrike" cap="none" baseline="0" dirty="0">
                <a:solidFill>
                  <a:srgbClr val="000000"/>
                </a:solidFill>
                <a:latin typeface="Arial"/>
                <a:ea typeface="Arial"/>
                <a:cs typeface="Arial"/>
                <a:sym typeface="Arial"/>
              </a:rPr>
              <a:t>Ex: murder</a:t>
            </a:r>
          </a:p>
          <a:p>
            <a:pPr marL="0" marR="0" lvl="0" indent="0" algn="l" rtl="0">
              <a:lnSpc>
                <a:spcPct val="100000"/>
              </a:lnSpc>
              <a:spcBef>
                <a:spcPts val="440"/>
              </a:spcBef>
              <a:spcAft>
                <a:spcPts val="0"/>
              </a:spcAft>
              <a:buNone/>
            </a:pPr>
            <a:r>
              <a:rPr lang="en-US" sz="2400" dirty="0">
                <a:solidFill>
                  <a:srgbClr val="000000"/>
                </a:solidFill>
              </a:rPr>
              <a:t>3. </a:t>
            </a:r>
            <a:r>
              <a:rPr lang="en-US" sz="2400" b="1" dirty="0">
                <a:solidFill>
                  <a:srgbClr val="000000"/>
                </a:solidFill>
              </a:rPr>
              <a:t>Prosecution</a:t>
            </a:r>
            <a:r>
              <a:rPr lang="en-US" sz="2400" dirty="0">
                <a:solidFill>
                  <a:srgbClr val="000000"/>
                </a:solidFill>
              </a:rPr>
              <a:t>- the gov’t attorney charging and trying the case against a person accused of a crime</a:t>
            </a:r>
          </a:p>
          <a:p>
            <a:pPr marL="0" marR="0" lvl="0" indent="0" algn="l" rtl="0">
              <a:lnSpc>
                <a:spcPct val="100000"/>
              </a:lnSpc>
              <a:spcBef>
                <a:spcPts val="440"/>
              </a:spcBef>
              <a:spcAft>
                <a:spcPts val="0"/>
              </a:spcAft>
              <a:buNone/>
            </a:pPr>
            <a:r>
              <a:rPr lang="en-US" sz="2400" dirty="0">
                <a:solidFill>
                  <a:srgbClr val="000000"/>
                </a:solidFill>
              </a:rPr>
              <a:t>4. </a:t>
            </a:r>
            <a:r>
              <a:rPr lang="en-US" sz="2400" b="1" dirty="0">
                <a:solidFill>
                  <a:srgbClr val="000000"/>
                </a:solidFill>
              </a:rPr>
              <a:t>Defense</a:t>
            </a:r>
            <a:r>
              <a:rPr lang="en-US" sz="2400" dirty="0">
                <a:solidFill>
                  <a:srgbClr val="000000"/>
                </a:solidFill>
              </a:rPr>
              <a:t>- the person accused of a crime</a:t>
            </a:r>
          </a:p>
          <a:p>
            <a:endParaRPr lang="en-US" sz="2400" dirty="0">
              <a:solidFill>
                <a:srgbClr val="000000"/>
              </a:solidFill>
            </a:endParaRPr>
          </a:p>
        </p:txBody>
      </p:sp>
      <p:sp>
        <p:nvSpPr>
          <p:cNvPr id="39" name="Shape 39"/>
          <p:cNvSpPr/>
          <p:nvPr/>
        </p:nvSpPr>
        <p:spPr>
          <a:xfrm>
            <a:off x="4651375" y="1868486"/>
            <a:ext cx="4033837" cy="4033837"/>
          </a:xfrm>
          <a:prstGeom prst="rect">
            <a:avLst/>
          </a:prstGeom>
          <a:noFill/>
          <a:ln>
            <a:noFill/>
          </a:ln>
        </p:spPr>
        <p:txBody>
          <a:bodyPr lIns="91425" tIns="91425" rIns="91425" bIns="91425" anchor="ctr" anchorCtr="0">
            <a:noAutofit/>
          </a:bodyPr>
          <a:lstStyle/>
          <a:p>
            <a:endParaRPr/>
          </a:p>
        </p:txBody>
      </p:sp>
      <p:pic>
        <p:nvPicPr>
          <p:cNvPr id="40" name="Shape 40"/>
          <p:cNvPicPr preferRelativeResize="0"/>
          <p:nvPr/>
        </p:nvPicPr>
        <p:blipFill>
          <a:blip r:embed="rId3"/>
          <a:stretch>
            <a:fillRect/>
          </a:stretch>
        </p:blipFill>
        <p:spPr>
          <a:xfrm>
            <a:off x="4862595" y="1711008"/>
            <a:ext cx="3822616" cy="3822616"/>
          </a:xfrm>
          <a:prstGeom prst="rect">
            <a:avLst/>
          </a:prstGeom>
          <a:noFill/>
          <a:ln>
            <a:noFill/>
          </a:ln>
        </p:spPr>
      </p:pic>
    </p:spTree>
    <p:extLst>
      <p:ext uri="{BB962C8B-B14F-4D97-AF65-F5344CB8AC3E}">
        <p14:creationId xmlns:p14="http://schemas.microsoft.com/office/powerpoint/2010/main" val="3358050068"/>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38200" y="457200"/>
            <a:ext cx="7239000" cy="990599"/>
          </a:xfrm>
          <a:prstGeom prst="rect">
            <a:avLst/>
          </a:prstGeom>
          <a:noFill/>
          <a:ln>
            <a:noFill/>
          </a:ln>
        </p:spPr>
        <p:txBody>
          <a:bodyPr lIns="91425" tIns="45700" rIns="91425" bIns="45700" anchor="t" anchorCtr="0">
            <a:noAutofit/>
          </a:bodyPr>
          <a:lstStyle/>
          <a:p>
            <a:pPr marL="0" marR="0" lvl="0" indent="0" algn="l" rtl="0">
              <a:lnSpc>
                <a:spcPct val="100000"/>
              </a:lnSpc>
              <a:spcBef>
                <a:spcPts val="720"/>
              </a:spcBef>
              <a:spcAft>
                <a:spcPts val="0"/>
              </a:spcAft>
              <a:buClr>
                <a:schemeClr val="dk2"/>
              </a:buClr>
              <a:buSzPct val="25000"/>
              <a:buFont typeface="Arial"/>
              <a:buNone/>
            </a:pPr>
            <a:r>
              <a:rPr lang="en-US" sz="3600" b="0" i="0" u="none" strike="noStrike" cap="none" baseline="0" dirty="0">
                <a:solidFill>
                  <a:srgbClr val="AD1205"/>
                </a:solidFill>
                <a:latin typeface="Arial"/>
                <a:ea typeface="Arial"/>
                <a:cs typeface="Arial"/>
                <a:sym typeface="Arial"/>
              </a:rPr>
              <a:t>The 6th Amendment says…</a:t>
            </a:r>
          </a:p>
        </p:txBody>
      </p:sp>
      <p:sp>
        <p:nvSpPr>
          <p:cNvPr id="46" name="Shape 46"/>
          <p:cNvSpPr txBox="1">
            <a:spLocks noGrp="1"/>
          </p:cNvSpPr>
          <p:nvPr>
            <p:ph type="body" idx="1"/>
          </p:nvPr>
        </p:nvSpPr>
        <p:spPr>
          <a:xfrm>
            <a:off x="455612" y="1600200"/>
            <a:ext cx="8229600" cy="4572000"/>
          </a:xfrm>
          <a:prstGeom prst="rect">
            <a:avLst/>
          </a:prstGeom>
          <a:noFill/>
          <a:ln>
            <a:noFill/>
          </a:ln>
        </p:spPr>
        <p:txBody>
          <a:bodyPr lIns="91425" tIns="45700" rIns="91425" bIns="45700" anchor="t" anchorCtr="0">
            <a:noAutofit/>
          </a:bodyPr>
          <a:lstStyle/>
          <a:p>
            <a:pPr marR="0" lvl="0" indent="0" algn="l" rtl="0">
              <a:lnSpc>
                <a:spcPct val="100000"/>
              </a:lnSpc>
              <a:spcBef>
                <a:spcPts val="480"/>
              </a:spcBef>
              <a:spcAft>
                <a:spcPts val="0"/>
              </a:spcAft>
              <a:buNone/>
            </a:pPr>
            <a:r>
              <a:rPr lang="en-US" sz="2400" b="0" i="1" u="none" strike="noStrike" cap="none" baseline="0">
                <a:solidFill>
                  <a:srgbClr val="AD1205"/>
                </a:solidFill>
                <a:latin typeface="Arial"/>
                <a:ea typeface="Arial"/>
                <a:cs typeface="Arial"/>
                <a:sym typeface="Arial"/>
              </a:rPr>
              <a:t> “In all criminal prosecutions, the accused shall enjoy the right to a speedy and public trial, by an impartial jury of the State and district wherein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defense.”</a:t>
            </a:r>
          </a:p>
        </p:txBody>
      </p:sp>
    </p:spTree>
    <p:extLst>
      <p:ext uri="{BB962C8B-B14F-4D97-AF65-F5344CB8AC3E}">
        <p14:creationId xmlns:p14="http://schemas.microsoft.com/office/powerpoint/2010/main" val="4114356191"/>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914400" y="685800"/>
            <a:ext cx="7239000" cy="990599"/>
          </a:xfrm>
          <a:prstGeom prst="rect">
            <a:avLst/>
          </a:prstGeom>
          <a:noFill/>
          <a:ln>
            <a:noFill/>
          </a:ln>
        </p:spPr>
        <p:txBody>
          <a:bodyPr lIns="91425" tIns="45700" rIns="91425" bIns="45700" anchor="t" anchorCtr="0">
            <a:noAutofit/>
          </a:bodyPr>
          <a:lstStyle/>
          <a:p>
            <a:pPr marL="0" marR="0" lvl="0" indent="0" algn="l" rtl="0">
              <a:lnSpc>
                <a:spcPct val="100000"/>
              </a:lnSpc>
              <a:spcBef>
                <a:spcPts val="720"/>
              </a:spcBef>
              <a:spcAft>
                <a:spcPts val="0"/>
              </a:spcAft>
              <a:buClr>
                <a:schemeClr val="dk2"/>
              </a:buClr>
              <a:buSzPct val="25000"/>
              <a:buFont typeface="Arial"/>
              <a:buNone/>
            </a:pPr>
            <a:r>
              <a:rPr lang="en-US" sz="3600" b="0" i="0" u="none" strike="noStrike" cap="none" baseline="0" dirty="0">
                <a:solidFill>
                  <a:schemeClr val="dk2"/>
                </a:solidFill>
                <a:latin typeface="Arial"/>
                <a:ea typeface="Arial"/>
                <a:cs typeface="Arial"/>
                <a:sym typeface="Arial"/>
              </a:rPr>
              <a:t>6th Amendment- Criminal Trials</a:t>
            </a:r>
          </a:p>
        </p:txBody>
      </p:sp>
      <p:sp>
        <p:nvSpPr>
          <p:cNvPr id="52" name="Shape 52"/>
          <p:cNvSpPr txBox="1">
            <a:spLocks noGrp="1"/>
          </p:cNvSpPr>
          <p:nvPr>
            <p:ph type="body" idx="1"/>
          </p:nvPr>
        </p:nvSpPr>
        <p:spPr>
          <a:xfrm>
            <a:off x="454675" y="1458974"/>
            <a:ext cx="4302300" cy="4713225"/>
          </a:xfrm>
          <a:prstGeom prst="rect">
            <a:avLst/>
          </a:prstGeom>
          <a:noFill/>
          <a:ln>
            <a:noFill/>
          </a:ln>
        </p:spPr>
        <p:txBody>
          <a:bodyPr lIns="91425" tIns="45700" rIns="91425" bIns="45700" anchor="t" anchorCtr="0">
            <a:noAutofit/>
          </a:bodyPr>
          <a:lstStyle/>
          <a:p>
            <a:pPr marL="0" marR="0" lvl="0" indent="0" algn="l" rtl="0">
              <a:lnSpc>
                <a:spcPct val="90000"/>
              </a:lnSpc>
              <a:spcBef>
                <a:spcPts val="400"/>
              </a:spcBef>
              <a:spcAft>
                <a:spcPts val="0"/>
              </a:spcAft>
              <a:buClr>
                <a:schemeClr val="dk1"/>
              </a:buClr>
              <a:buSzPct val="25000"/>
              <a:buFont typeface="Arial"/>
              <a:buNone/>
            </a:pPr>
            <a:r>
              <a:rPr lang="en-US" sz="2600" b="1" i="0" u="none" strike="noStrike" cap="none" baseline="0" dirty="0">
                <a:solidFill>
                  <a:schemeClr val="dk1"/>
                </a:solidFill>
                <a:latin typeface="Arial"/>
                <a:ea typeface="Arial"/>
                <a:cs typeface="Arial"/>
                <a:sym typeface="Arial"/>
              </a:rPr>
              <a:t> </a:t>
            </a:r>
            <a:r>
              <a:rPr lang="en-US" sz="2600" b="0" i="0" u="none" strike="noStrike" cap="none" baseline="0" dirty="0">
                <a:solidFill>
                  <a:srgbClr val="000000"/>
                </a:solidFill>
                <a:latin typeface="Arial"/>
                <a:ea typeface="Arial"/>
                <a:cs typeface="Arial"/>
                <a:sym typeface="Arial"/>
              </a:rPr>
              <a:t>In a </a:t>
            </a:r>
            <a:r>
              <a:rPr lang="en-US" sz="2600" b="1" i="0" u="none" strike="noStrike" cap="none" baseline="0" dirty="0">
                <a:solidFill>
                  <a:srgbClr val="000000"/>
                </a:solidFill>
                <a:latin typeface="Arial"/>
                <a:ea typeface="Arial"/>
                <a:cs typeface="Arial"/>
                <a:sym typeface="Arial"/>
              </a:rPr>
              <a:t>criminal trial</a:t>
            </a:r>
            <a:r>
              <a:rPr lang="en-US" sz="2600" b="0" i="0" u="none" strike="noStrike" cap="none" baseline="0" dirty="0">
                <a:solidFill>
                  <a:srgbClr val="000000"/>
                </a:solidFill>
                <a:latin typeface="Arial"/>
                <a:ea typeface="Arial"/>
                <a:cs typeface="Arial"/>
                <a:sym typeface="Arial"/>
              </a:rPr>
              <a:t>, the accused has the right to…</a:t>
            </a:r>
          </a:p>
          <a:p>
            <a:pPr marL="0" marR="0" lvl="0" indent="0" algn="l" rtl="0">
              <a:lnSpc>
                <a:spcPct val="90000"/>
              </a:lnSpc>
              <a:spcBef>
                <a:spcPts val="280"/>
              </a:spcBef>
              <a:spcAft>
                <a:spcPts val="0"/>
              </a:spcAft>
              <a:buClr>
                <a:srgbClr val="000000"/>
              </a:buClr>
              <a:buSzPct val="100000"/>
              <a:buFont typeface="Arial"/>
              <a:buAutoNum type="arabicPeriod"/>
            </a:pPr>
            <a:r>
              <a:rPr lang="en-US" sz="1400" b="1" dirty="0">
                <a:solidFill>
                  <a:srgbClr val="000000"/>
                </a:solidFill>
              </a:rPr>
              <a:t> </a:t>
            </a:r>
            <a:r>
              <a:rPr lang="en-US" sz="2200" b="1" i="0" u="none" strike="noStrike" cap="none" baseline="0" dirty="0">
                <a:solidFill>
                  <a:srgbClr val="000000"/>
                </a:solidFill>
                <a:latin typeface="Arial"/>
                <a:ea typeface="Arial"/>
                <a:cs typeface="Arial"/>
                <a:sym typeface="Arial"/>
              </a:rPr>
              <a:t>A speedy, public trial</a:t>
            </a:r>
          </a:p>
          <a:p>
            <a:pPr marL="457200" marR="0" lvl="0" indent="0" algn="l" rtl="0">
              <a:lnSpc>
                <a:spcPct val="90000"/>
              </a:lnSpc>
              <a:spcBef>
                <a:spcPts val="320"/>
              </a:spcBef>
              <a:spcAft>
                <a:spcPts val="0"/>
              </a:spcAft>
              <a:buNone/>
            </a:pPr>
            <a:r>
              <a:rPr lang="en-US" sz="2200" dirty="0">
                <a:solidFill>
                  <a:srgbClr val="000000"/>
                </a:solidFill>
              </a:rPr>
              <a:t>A. </a:t>
            </a:r>
            <a:r>
              <a:rPr lang="en-US" sz="2200" b="0" i="0" u="none" strike="noStrike" cap="none" baseline="0" dirty="0">
                <a:solidFill>
                  <a:srgbClr val="000000"/>
                </a:solidFill>
                <a:latin typeface="Arial"/>
                <a:ea typeface="Arial"/>
                <a:cs typeface="Arial"/>
                <a:sym typeface="Arial"/>
              </a:rPr>
              <a:t>To prevent long-term incarceration w/out a trial </a:t>
            </a:r>
          </a:p>
          <a:p>
            <a:pPr marL="0" marR="0" lvl="0" indent="-50800" algn="l" rtl="0">
              <a:lnSpc>
                <a:spcPct val="90000"/>
              </a:lnSpc>
              <a:spcBef>
                <a:spcPts val="280"/>
              </a:spcBef>
              <a:spcAft>
                <a:spcPts val="0"/>
              </a:spcAft>
              <a:buClr>
                <a:srgbClr val="000000"/>
              </a:buClr>
              <a:buSzPct val="100000"/>
              <a:buFont typeface="Arial"/>
              <a:buAutoNum type="arabicPeriod"/>
            </a:pPr>
            <a:r>
              <a:rPr lang="en-US" sz="2200" b="1" dirty="0">
                <a:solidFill>
                  <a:srgbClr val="000000"/>
                </a:solidFill>
              </a:rPr>
              <a:t> </a:t>
            </a:r>
            <a:r>
              <a:rPr lang="en-US" sz="2200" b="1" i="0" u="none" strike="noStrike" cap="none" baseline="0" dirty="0">
                <a:solidFill>
                  <a:srgbClr val="000000"/>
                </a:solidFill>
                <a:latin typeface="Arial"/>
                <a:ea typeface="Arial"/>
                <a:cs typeface="Arial"/>
                <a:sym typeface="Arial"/>
              </a:rPr>
              <a:t>An unbiased jury</a:t>
            </a:r>
          </a:p>
          <a:p>
            <a:pPr marL="457200" marR="0" lvl="0" indent="0" algn="l" rtl="0">
              <a:lnSpc>
                <a:spcPct val="90000"/>
              </a:lnSpc>
              <a:spcBef>
                <a:spcPts val="320"/>
              </a:spcBef>
              <a:spcAft>
                <a:spcPts val="0"/>
              </a:spcAft>
              <a:buNone/>
            </a:pPr>
            <a:r>
              <a:rPr lang="en-US" sz="2200" dirty="0">
                <a:solidFill>
                  <a:srgbClr val="000000"/>
                </a:solidFill>
              </a:rPr>
              <a:t>A. </a:t>
            </a:r>
            <a:r>
              <a:rPr lang="en-US" sz="2200" b="0" i="0" u="none" strike="noStrike" cap="none" baseline="0" dirty="0">
                <a:solidFill>
                  <a:srgbClr val="000000"/>
                </a:solidFill>
                <a:latin typeface="Arial"/>
                <a:ea typeface="Arial"/>
                <a:cs typeface="Arial"/>
                <a:sym typeface="Arial"/>
              </a:rPr>
              <a:t>Must have 100% (12/12) to convict in criminal trials</a:t>
            </a:r>
          </a:p>
          <a:p>
            <a:pPr marR="0" lvl="0" indent="0" algn="l" rtl="0">
              <a:lnSpc>
                <a:spcPct val="90000"/>
              </a:lnSpc>
              <a:spcBef>
                <a:spcPts val="280"/>
              </a:spcBef>
              <a:spcAft>
                <a:spcPts val="0"/>
              </a:spcAft>
              <a:buNone/>
            </a:pPr>
            <a:r>
              <a:rPr lang="en-US" sz="2200" b="1" dirty="0">
                <a:solidFill>
                  <a:srgbClr val="000000"/>
                </a:solidFill>
              </a:rPr>
              <a:t>3. </a:t>
            </a:r>
            <a:r>
              <a:rPr lang="en-US" sz="2200" b="1" i="0" u="none" strike="noStrike" cap="none" baseline="0" dirty="0">
                <a:solidFill>
                  <a:srgbClr val="000000"/>
                </a:solidFill>
                <a:latin typeface="Arial"/>
                <a:ea typeface="Arial"/>
                <a:cs typeface="Arial"/>
                <a:sym typeface="Arial"/>
              </a:rPr>
              <a:t>Notice of accusation</a:t>
            </a:r>
          </a:p>
          <a:p>
            <a:pPr marL="457200" marR="0" lvl="0" indent="0" algn="l" rtl="0">
              <a:lnSpc>
                <a:spcPct val="90000"/>
              </a:lnSpc>
              <a:spcBef>
                <a:spcPts val="320"/>
              </a:spcBef>
              <a:spcAft>
                <a:spcPts val="0"/>
              </a:spcAft>
              <a:buNone/>
            </a:pPr>
            <a:r>
              <a:rPr lang="en-US" sz="2200" dirty="0">
                <a:solidFill>
                  <a:srgbClr val="000000"/>
                </a:solidFill>
              </a:rPr>
              <a:t>A. </a:t>
            </a:r>
            <a:r>
              <a:rPr lang="en-US" sz="2200" b="0" i="0" u="none" strike="noStrike" cap="none" baseline="0" dirty="0">
                <a:solidFill>
                  <a:srgbClr val="000000"/>
                </a:solidFill>
                <a:latin typeface="Arial"/>
                <a:ea typeface="Arial"/>
                <a:cs typeface="Arial"/>
                <a:sym typeface="Arial"/>
              </a:rPr>
              <a:t>The accused must be informed about what he/she is charged w/</a:t>
            </a:r>
          </a:p>
          <a:p>
            <a:endParaRPr lang="en-US" sz="2200" b="0" i="0" u="none" strike="noStrike" cap="none" baseline="0" dirty="0">
              <a:solidFill>
                <a:srgbClr val="000000"/>
              </a:solidFill>
              <a:latin typeface="Arial"/>
              <a:ea typeface="Arial"/>
              <a:cs typeface="Arial"/>
              <a:sym typeface="Arial"/>
            </a:endParaRPr>
          </a:p>
        </p:txBody>
      </p:sp>
      <p:pic>
        <p:nvPicPr>
          <p:cNvPr id="53" name="Shape 53"/>
          <p:cNvPicPr preferRelativeResize="0"/>
          <p:nvPr/>
        </p:nvPicPr>
        <p:blipFill>
          <a:blip r:embed="rId3"/>
          <a:stretch>
            <a:fillRect/>
          </a:stretch>
        </p:blipFill>
        <p:spPr>
          <a:xfrm>
            <a:off x="4757028" y="2489938"/>
            <a:ext cx="4056371" cy="3282274"/>
          </a:xfrm>
          <a:prstGeom prst="rect">
            <a:avLst/>
          </a:prstGeom>
          <a:noFill/>
          <a:ln>
            <a:noFill/>
          </a:ln>
        </p:spPr>
      </p:pic>
    </p:spTree>
    <p:extLst>
      <p:ext uri="{BB962C8B-B14F-4D97-AF65-F5344CB8AC3E}">
        <p14:creationId xmlns:p14="http://schemas.microsoft.com/office/powerpoint/2010/main" val="3552403584"/>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990600" y="457200"/>
            <a:ext cx="7239000" cy="990599"/>
          </a:xfrm>
          <a:prstGeom prst="rect">
            <a:avLst/>
          </a:prstGeom>
        </p:spPr>
        <p:txBody>
          <a:bodyPr lIns="91425" tIns="91425" rIns="91425" bIns="91425" anchor="t" anchorCtr="0">
            <a:noAutofit/>
          </a:bodyPr>
          <a:lstStyle/>
          <a:p>
            <a:pPr>
              <a:buNone/>
            </a:pPr>
            <a:r>
              <a:rPr lang="en-US" dirty="0"/>
              <a:t>6th </a:t>
            </a:r>
            <a:r>
              <a:rPr lang="en-US" dirty="0" err="1"/>
              <a:t>con’t</a:t>
            </a:r>
            <a:endParaRPr lang="en-US" dirty="0"/>
          </a:p>
        </p:txBody>
      </p:sp>
      <p:sp>
        <p:nvSpPr>
          <p:cNvPr id="59" name="Shape 59"/>
          <p:cNvSpPr txBox="1">
            <a:spLocks noGrp="1"/>
          </p:cNvSpPr>
          <p:nvPr>
            <p:ph type="body" idx="1"/>
          </p:nvPr>
        </p:nvSpPr>
        <p:spPr>
          <a:xfrm>
            <a:off x="455612" y="1600200"/>
            <a:ext cx="4033799" cy="4572000"/>
          </a:xfrm>
          <a:prstGeom prst="rect">
            <a:avLst/>
          </a:prstGeom>
        </p:spPr>
        <p:txBody>
          <a:bodyPr lIns="91425" tIns="91425" rIns="91425" bIns="91425" anchor="t" anchorCtr="0">
            <a:noAutofit/>
          </a:bodyPr>
          <a:lstStyle/>
          <a:p>
            <a:pPr lvl="0" indent="0" rtl="0">
              <a:lnSpc>
                <a:spcPct val="90000"/>
              </a:lnSpc>
              <a:spcBef>
                <a:spcPts val="280"/>
              </a:spcBef>
              <a:buClr>
                <a:schemeClr val="dk2"/>
              </a:buClr>
              <a:buSzPct val="42307"/>
              <a:buFont typeface="Arial"/>
              <a:buNone/>
            </a:pPr>
            <a:r>
              <a:rPr lang="en-US" sz="2600" b="1">
                <a:solidFill>
                  <a:schemeClr val="dk2"/>
                </a:solidFill>
              </a:rPr>
              <a:t>4. Confrontation </a:t>
            </a:r>
          </a:p>
          <a:p>
            <a:pPr marL="457200" lvl="0" indent="0" rtl="0">
              <a:lnSpc>
                <a:spcPct val="90000"/>
              </a:lnSpc>
              <a:spcBef>
                <a:spcPts val="320"/>
              </a:spcBef>
              <a:buClr>
                <a:schemeClr val="dk2"/>
              </a:buClr>
              <a:buSzPct val="42307"/>
              <a:buFont typeface="Arial"/>
              <a:buNone/>
            </a:pPr>
            <a:r>
              <a:rPr lang="en-US" sz="2600">
                <a:solidFill>
                  <a:schemeClr val="dk2"/>
                </a:solidFill>
              </a:rPr>
              <a:t>A. The defense may confront (question) witnesses</a:t>
            </a:r>
          </a:p>
          <a:p>
            <a:pPr lvl="0" indent="0" rtl="0">
              <a:lnSpc>
                <a:spcPct val="90000"/>
              </a:lnSpc>
              <a:spcBef>
                <a:spcPts val="280"/>
              </a:spcBef>
              <a:buClr>
                <a:schemeClr val="dk2"/>
              </a:buClr>
              <a:buSzPct val="42307"/>
              <a:buFont typeface="Arial"/>
              <a:buNone/>
            </a:pPr>
            <a:r>
              <a:rPr lang="en-US" sz="2600" b="1">
                <a:solidFill>
                  <a:schemeClr val="dk2"/>
                </a:solidFill>
              </a:rPr>
              <a:t>5. Compulsory Process</a:t>
            </a:r>
          </a:p>
          <a:p>
            <a:pPr marL="457200" lvl="0" indent="0" rtl="0">
              <a:lnSpc>
                <a:spcPct val="90000"/>
              </a:lnSpc>
              <a:spcBef>
                <a:spcPts val="320"/>
              </a:spcBef>
              <a:buClr>
                <a:schemeClr val="dk2"/>
              </a:buClr>
              <a:buSzPct val="42307"/>
              <a:buFont typeface="Arial"/>
              <a:buNone/>
            </a:pPr>
            <a:r>
              <a:rPr lang="en-US" sz="2600">
                <a:solidFill>
                  <a:schemeClr val="dk2"/>
                </a:solidFill>
              </a:rPr>
              <a:t>A. The defense may call witnesses in its favor</a:t>
            </a:r>
          </a:p>
          <a:p>
            <a:pPr lvl="0" indent="0">
              <a:lnSpc>
                <a:spcPct val="90000"/>
              </a:lnSpc>
              <a:spcBef>
                <a:spcPts val="280"/>
              </a:spcBef>
              <a:buClr>
                <a:schemeClr val="dk2"/>
              </a:buClr>
              <a:buSzPct val="42307"/>
              <a:buFont typeface="Arial"/>
              <a:buNone/>
            </a:pPr>
            <a:r>
              <a:rPr lang="en-US" sz="2600" b="1">
                <a:solidFill>
                  <a:schemeClr val="dk2"/>
                </a:solidFill>
              </a:rPr>
              <a:t>6. Counsel </a:t>
            </a:r>
            <a:r>
              <a:rPr lang="en-US" sz="2600">
                <a:solidFill>
                  <a:schemeClr val="dk2"/>
                </a:solidFill>
              </a:rPr>
              <a:t>(a lawyer)</a:t>
            </a:r>
          </a:p>
        </p:txBody>
      </p:sp>
      <p:pic>
        <p:nvPicPr>
          <p:cNvPr id="60" name="Shape 60"/>
          <p:cNvPicPr preferRelativeResize="0"/>
          <p:nvPr/>
        </p:nvPicPr>
        <p:blipFill>
          <a:blip r:embed="rId3"/>
          <a:stretch>
            <a:fillRect/>
          </a:stretch>
        </p:blipFill>
        <p:spPr>
          <a:xfrm>
            <a:off x="4769400" y="2035218"/>
            <a:ext cx="4033800" cy="3508956"/>
          </a:xfrm>
          <a:prstGeom prst="rect">
            <a:avLst/>
          </a:prstGeom>
          <a:noFill/>
          <a:ln>
            <a:noFill/>
          </a:ln>
        </p:spPr>
      </p:pic>
    </p:spTree>
    <p:extLst>
      <p:ext uri="{BB962C8B-B14F-4D97-AF65-F5344CB8AC3E}">
        <p14:creationId xmlns:p14="http://schemas.microsoft.com/office/powerpoint/2010/main" val="2739050884"/>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066800" y="609600"/>
            <a:ext cx="7239000" cy="990599"/>
          </a:xfrm>
          <a:prstGeom prst="rect">
            <a:avLst/>
          </a:prstGeom>
          <a:noFill/>
          <a:ln>
            <a:noFill/>
          </a:ln>
        </p:spPr>
        <p:txBody>
          <a:bodyPr lIns="91425" tIns="45700" rIns="91425" bIns="45700" anchor="t" anchorCtr="0">
            <a:noAutofit/>
          </a:bodyPr>
          <a:lstStyle/>
          <a:p>
            <a:pPr marL="0" marR="0" lvl="0" indent="0" algn="l" rtl="0">
              <a:lnSpc>
                <a:spcPct val="100000"/>
              </a:lnSpc>
              <a:spcBef>
                <a:spcPts val="720"/>
              </a:spcBef>
              <a:spcAft>
                <a:spcPts val="0"/>
              </a:spcAft>
              <a:buClr>
                <a:schemeClr val="dk2"/>
              </a:buClr>
              <a:buSzPct val="25000"/>
              <a:buFont typeface="Arial"/>
              <a:buNone/>
            </a:pPr>
            <a:r>
              <a:rPr lang="en-US" sz="3600" b="0" i="0" u="none" strike="noStrike" cap="none" baseline="0" dirty="0">
                <a:solidFill>
                  <a:srgbClr val="950800"/>
                </a:solidFill>
                <a:latin typeface="Arial"/>
                <a:ea typeface="Arial"/>
                <a:cs typeface="Arial"/>
                <a:sym typeface="Arial"/>
              </a:rPr>
              <a:t>The 7th Amendment says…</a:t>
            </a:r>
          </a:p>
        </p:txBody>
      </p:sp>
      <p:sp>
        <p:nvSpPr>
          <p:cNvPr id="66" name="Shape 66"/>
          <p:cNvSpPr txBox="1">
            <a:spLocks noGrp="1"/>
          </p:cNvSpPr>
          <p:nvPr>
            <p:ph type="body" idx="1"/>
          </p:nvPr>
        </p:nvSpPr>
        <p:spPr>
          <a:xfrm>
            <a:off x="455612" y="1600200"/>
            <a:ext cx="8229600" cy="4572000"/>
          </a:xfrm>
          <a:prstGeom prst="rect">
            <a:avLst/>
          </a:prstGeom>
          <a:noFill/>
          <a:ln>
            <a:noFill/>
          </a:ln>
        </p:spPr>
        <p:txBody>
          <a:bodyPr lIns="91425" tIns="45700" rIns="91425" bIns="45700" anchor="t" anchorCtr="0">
            <a:noAutofit/>
          </a:bodyPr>
          <a:lstStyle/>
          <a:p>
            <a:pPr marR="0" lvl="0" indent="0" algn="l" rtl="0">
              <a:lnSpc>
                <a:spcPct val="100000"/>
              </a:lnSpc>
              <a:spcBef>
                <a:spcPts val="640"/>
              </a:spcBef>
              <a:spcAft>
                <a:spcPts val="0"/>
              </a:spcAft>
              <a:buNone/>
            </a:pPr>
            <a:r>
              <a:rPr lang="en-US" sz="3200" b="0" i="1" u="none" strike="noStrike" cap="none" baseline="0">
                <a:solidFill>
                  <a:srgbClr val="FF0C15"/>
                </a:solidFill>
                <a:latin typeface="Arial"/>
                <a:ea typeface="Arial"/>
                <a:cs typeface="Arial"/>
                <a:sym typeface="Arial"/>
              </a:rPr>
              <a:t>“In Suits at common law, where the value in controversy shall exceed twenty dollars ($5,000 today), the right of trial by jury shall be preserved, and no fact tried by a jury, shall be otherwise re-examined in any Court of the United States, than according to the rules of the common law.”</a:t>
            </a:r>
          </a:p>
        </p:txBody>
      </p:sp>
    </p:spTree>
    <p:extLst>
      <p:ext uri="{BB962C8B-B14F-4D97-AF65-F5344CB8AC3E}">
        <p14:creationId xmlns:p14="http://schemas.microsoft.com/office/powerpoint/2010/main" val="2055896014"/>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838200" y="533400"/>
            <a:ext cx="7239000" cy="990599"/>
          </a:xfrm>
          <a:prstGeom prst="rect">
            <a:avLst/>
          </a:prstGeom>
          <a:noFill/>
          <a:ln>
            <a:noFill/>
          </a:ln>
        </p:spPr>
        <p:txBody>
          <a:bodyPr lIns="91425" tIns="45700" rIns="91425" bIns="45700" anchor="t" anchorCtr="0">
            <a:noAutofit/>
          </a:bodyPr>
          <a:lstStyle/>
          <a:p>
            <a:pPr marL="0" marR="0" lvl="0" indent="0" algn="l" rtl="0">
              <a:lnSpc>
                <a:spcPct val="100000"/>
              </a:lnSpc>
              <a:spcBef>
                <a:spcPts val="720"/>
              </a:spcBef>
              <a:spcAft>
                <a:spcPts val="0"/>
              </a:spcAft>
              <a:buClr>
                <a:schemeClr val="dk2"/>
              </a:buClr>
              <a:buSzPct val="25000"/>
              <a:buFont typeface="Arial"/>
              <a:buNone/>
            </a:pPr>
            <a:r>
              <a:rPr lang="en-US" sz="3600" b="0" i="0" u="none" strike="noStrike" cap="none" baseline="0" dirty="0">
                <a:solidFill>
                  <a:schemeClr val="dk2"/>
                </a:solidFill>
                <a:latin typeface="Arial"/>
                <a:ea typeface="Arial"/>
                <a:cs typeface="Arial"/>
                <a:sym typeface="Arial"/>
              </a:rPr>
              <a:t>7th Amendment- Civil Trials</a:t>
            </a:r>
          </a:p>
        </p:txBody>
      </p:sp>
      <p:sp>
        <p:nvSpPr>
          <p:cNvPr id="72" name="Shape 72"/>
          <p:cNvSpPr txBox="1">
            <a:spLocks noGrp="1"/>
          </p:cNvSpPr>
          <p:nvPr>
            <p:ph type="body" idx="1"/>
          </p:nvPr>
        </p:nvSpPr>
        <p:spPr>
          <a:xfrm>
            <a:off x="417712" y="1421350"/>
            <a:ext cx="4033799" cy="4572000"/>
          </a:xfrm>
          <a:prstGeom prst="rect">
            <a:avLst/>
          </a:prstGeom>
          <a:noFill/>
          <a:ln>
            <a:noFill/>
          </a:ln>
        </p:spPr>
        <p:txBody>
          <a:bodyPr lIns="91425" tIns="45700" rIns="91425" bIns="45700" anchor="t" anchorCtr="0">
            <a:noAutofit/>
          </a:bodyPr>
          <a:lstStyle/>
          <a:p>
            <a:pPr marL="0" marR="0" lvl="0" indent="0" algn="l" rtl="0">
              <a:lnSpc>
                <a:spcPct val="90000"/>
              </a:lnSpc>
              <a:spcBef>
                <a:spcPts val="480"/>
              </a:spcBef>
              <a:spcAft>
                <a:spcPts val="0"/>
              </a:spcAft>
              <a:buClr>
                <a:schemeClr val="dk1"/>
              </a:buClr>
              <a:buSzPct val="25000"/>
              <a:buFont typeface="Arial"/>
              <a:buNone/>
            </a:pPr>
            <a:r>
              <a:rPr lang="en-US" sz="2400" b="0" i="0" u="none" strike="noStrike" cap="none" baseline="0">
                <a:solidFill>
                  <a:srgbClr val="000000"/>
                </a:solidFill>
                <a:latin typeface="Arial"/>
                <a:ea typeface="Arial"/>
                <a:cs typeface="Arial"/>
                <a:sym typeface="Arial"/>
              </a:rPr>
              <a:t>In a </a:t>
            </a:r>
            <a:r>
              <a:rPr lang="en-US" sz="2400" b="1" i="0" u="none" strike="noStrike" cap="none" baseline="0">
                <a:solidFill>
                  <a:srgbClr val="000000"/>
                </a:solidFill>
                <a:latin typeface="Arial"/>
                <a:ea typeface="Arial"/>
                <a:cs typeface="Arial"/>
                <a:sym typeface="Arial"/>
              </a:rPr>
              <a:t>civil trial</a:t>
            </a:r>
            <a:r>
              <a:rPr lang="en-US" sz="2400" b="0" i="0" u="none" strike="noStrike" cap="none" baseline="0">
                <a:solidFill>
                  <a:srgbClr val="000000"/>
                </a:solidFill>
                <a:latin typeface="Arial"/>
                <a:ea typeface="Arial"/>
                <a:cs typeface="Arial"/>
                <a:sym typeface="Arial"/>
              </a:rPr>
              <a:t>…</a:t>
            </a:r>
          </a:p>
          <a:p>
            <a:pPr marL="0" marR="0" lvl="0" indent="-12700" algn="l" rtl="0">
              <a:lnSpc>
                <a:spcPct val="90000"/>
              </a:lnSpc>
              <a:spcBef>
                <a:spcPts val="400"/>
              </a:spcBef>
              <a:spcAft>
                <a:spcPts val="0"/>
              </a:spcAft>
              <a:buClr>
                <a:srgbClr val="000000"/>
              </a:buClr>
              <a:buSzPct val="100000"/>
              <a:buFont typeface="Arial"/>
              <a:buAutoNum type="arabicPeriod"/>
            </a:pPr>
            <a:r>
              <a:rPr lang="en-US" sz="2200">
                <a:solidFill>
                  <a:srgbClr val="000000"/>
                </a:solidFill>
              </a:rPr>
              <a:t> </a:t>
            </a:r>
            <a:r>
              <a:rPr lang="en-US" sz="2200" b="0" i="0" u="none" strike="noStrike" cap="none" baseline="0">
                <a:solidFill>
                  <a:srgbClr val="000000"/>
                </a:solidFill>
                <a:latin typeface="Arial"/>
                <a:ea typeface="Arial"/>
                <a:cs typeface="Arial"/>
                <a:sym typeface="Arial"/>
              </a:rPr>
              <a:t>Non-Criminal</a:t>
            </a:r>
          </a:p>
          <a:p>
            <a:pPr marL="0" marR="0" lvl="0" indent="-12700" algn="l" rtl="0">
              <a:lnSpc>
                <a:spcPct val="90000"/>
              </a:lnSpc>
              <a:spcBef>
                <a:spcPts val="400"/>
              </a:spcBef>
              <a:spcAft>
                <a:spcPts val="0"/>
              </a:spcAft>
              <a:buClr>
                <a:srgbClr val="000000"/>
              </a:buClr>
              <a:buSzPct val="100000"/>
              <a:buFont typeface="Arial"/>
              <a:buAutoNum type="arabicPeriod"/>
            </a:pPr>
            <a:r>
              <a:rPr lang="en-US" sz="2200">
                <a:solidFill>
                  <a:srgbClr val="000000"/>
                </a:solidFill>
              </a:rPr>
              <a:t> </a:t>
            </a:r>
            <a:r>
              <a:rPr lang="en-US" sz="2200" b="0" i="0" u="none" strike="noStrike" cap="none" baseline="0">
                <a:solidFill>
                  <a:srgbClr val="000000"/>
                </a:solidFill>
                <a:latin typeface="Arial"/>
                <a:ea typeface="Arial"/>
                <a:cs typeface="Arial"/>
                <a:sym typeface="Arial"/>
              </a:rPr>
              <a:t>Right to sue people or businesses</a:t>
            </a:r>
          </a:p>
          <a:p>
            <a:pPr marL="742950" marR="0" lvl="1" indent="-298450" algn="l" rtl="0">
              <a:lnSpc>
                <a:spcPct val="90000"/>
              </a:lnSpc>
              <a:spcBef>
                <a:spcPts val="400"/>
              </a:spcBef>
              <a:spcAft>
                <a:spcPts val="0"/>
              </a:spcAft>
              <a:buClr>
                <a:srgbClr val="000000"/>
              </a:buClr>
              <a:buSzPct val="100000"/>
              <a:buFont typeface="Arial"/>
              <a:buAutoNum type="arabicPeriod"/>
            </a:pPr>
            <a:r>
              <a:rPr lang="en-US" sz="2200" b="0" i="0" u="none" strike="noStrike" cap="none" baseline="0">
                <a:latin typeface="Arial"/>
                <a:ea typeface="Arial"/>
                <a:cs typeface="Arial"/>
                <a:sym typeface="Arial"/>
              </a:rPr>
              <a:t>Under $5,000 only a judge presides</a:t>
            </a:r>
          </a:p>
          <a:p>
            <a:pPr marL="742950" marR="0" lvl="1" indent="-298450" algn="l" rtl="0">
              <a:lnSpc>
                <a:spcPct val="90000"/>
              </a:lnSpc>
              <a:spcBef>
                <a:spcPts val="400"/>
              </a:spcBef>
              <a:spcAft>
                <a:spcPts val="0"/>
              </a:spcAft>
              <a:buClr>
                <a:srgbClr val="000000"/>
              </a:buClr>
              <a:buSzPct val="100000"/>
              <a:buFont typeface="Arial"/>
              <a:buAutoNum type="arabicPeriod"/>
            </a:pPr>
            <a:r>
              <a:rPr lang="en-US" sz="2200" b="0" i="0" u="none" strike="noStrike" cap="none" baseline="0">
                <a:latin typeface="Arial"/>
                <a:ea typeface="Arial"/>
                <a:cs typeface="Arial"/>
                <a:sym typeface="Arial"/>
              </a:rPr>
              <a:t>Over $5,000 a jury presides</a:t>
            </a:r>
          </a:p>
          <a:p>
            <a:pPr marL="1143000" marR="0" lvl="2" indent="-254000" algn="l" rtl="0">
              <a:lnSpc>
                <a:spcPct val="90000"/>
              </a:lnSpc>
              <a:spcBef>
                <a:spcPts val="360"/>
              </a:spcBef>
              <a:spcAft>
                <a:spcPts val="0"/>
              </a:spcAft>
              <a:buClr>
                <a:srgbClr val="000000"/>
              </a:buClr>
              <a:buSzPct val="100000"/>
              <a:buFont typeface="Arial"/>
              <a:buAutoNum type="arabicPeriod"/>
            </a:pPr>
            <a:r>
              <a:rPr lang="en-US" sz="2200" b="0" i="0" u="none" strike="noStrike" cap="none" baseline="0">
                <a:latin typeface="Arial"/>
                <a:ea typeface="Arial"/>
                <a:cs typeface="Arial"/>
                <a:sym typeface="Arial"/>
              </a:rPr>
              <a:t>Simple majority (51%) needed to convict in civil trials</a:t>
            </a:r>
          </a:p>
          <a:p>
            <a:pPr marL="742950" marR="0" lvl="1" indent="-298450" algn="l" rtl="0">
              <a:lnSpc>
                <a:spcPct val="90000"/>
              </a:lnSpc>
              <a:spcBef>
                <a:spcPts val="400"/>
              </a:spcBef>
              <a:spcAft>
                <a:spcPts val="0"/>
              </a:spcAft>
              <a:buClr>
                <a:srgbClr val="000000"/>
              </a:buClr>
              <a:buSzPct val="100000"/>
              <a:buFont typeface="Arial"/>
              <a:buAutoNum type="arabicPeriod"/>
            </a:pPr>
            <a:r>
              <a:rPr lang="en-US" sz="2200" b="0" i="0" u="none" strike="noStrike" cap="none" baseline="0">
                <a:latin typeface="Arial"/>
                <a:ea typeface="Arial"/>
                <a:cs typeface="Arial"/>
                <a:sym typeface="Arial"/>
              </a:rPr>
              <a:t>Punishment = fines or prison time (never death penalty)</a:t>
            </a:r>
          </a:p>
        </p:txBody>
      </p:sp>
      <p:pic>
        <p:nvPicPr>
          <p:cNvPr id="73" name="Shape 73"/>
          <p:cNvPicPr preferRelativeResize="0"/>
          <p:nvPr/>
        </p:nvPicPr>
        <p:blipFill>
          <a:blip r:embed="rId3"/>
          <a:stretch>
            <a:fillRect/>
          </a:stretch>
        </p:blipFill>
        <p:spPr>
          <a:xfrm>
            <a:off x="4950083" y="1747321"/>
            <a:ext cx="3720866" cy="4071628"/>
          </a:xfrm>
          <a:prstGeom prst="rect">
            <a:avLst/>
          </a:prstGeom>
          <a:noFill/>
          <a:ln>
            <a:noFill/>
          </a:ln>
        </p:spPr>
      </p:pic>
    </p:spTree>
    <p:extLst>
      <p:ext uri="{BB962C8B-B14F-4D97-AF65-F5344CB8AC3E}">
        <p14:creationId xmlns:p14="http://schemas.microsoft.com/office/powerpoint/2010/main" val="226896101"/>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800" y="533400"/>
            <a:ext cx="8001000" cy="990599"/>
          </a:xfrm>
          <a:prstGeom prst="rect">
            <a:avLst/>
          </a:prstGeom>
          <a:noFill/>
          <a:ln>
            <a:noFill/>
          </a:ln>
        </p:spPr>
        <p:txBody>
          <a:bodyPr lIns="91425" tIns="45700" rIns="91425" bIns="45700" anchor="t" anchorCtr="0">
            <a:noAutofit/>
          </a:bodyPr>
          <a:lstStyle/>
          <a:p>
            <a:pPr marL="0" marR="0" lvl="0" indent="0" algn="l" rtl="0">
              <a:lnSpc>
                <a:spcPct val="100000"/>
              </a:lnSpc>
              <a:spcBef>
                <a:spcPts val="720"/>
              </a:spcBef>
              <a:spcAft>
                <a:spcPts val="0"/>
              </a:spcAft>
              <a:buClr>
                <a:schemeClr val="dk2"/>
              </a:buClr>
              <a:buSzPct val="25000"/>
              <a:buFont typeface="Arial"/>
              <a:buNone/>
            </a:pPr>
            <a:r>
              <a:rPr lang="en-US" sz="3600" b="1" i="0" u="none" strike="noStrike" cap="none" baseline="0">
                <a:solidFill>
                  <a:schemeClr val="dk2"/>
                </a:solidFill>
                <a:latin typeface="Arial"/>
                <a:ea typeface="Arial"/>
                <a:cs typeface="Arial"/>
                <a:sym typeface="Arial"/>
              </a:rPr>
              <a:t>Types of Amendments</a:t>
            </a:r>
          </a:p>
        </p:txBody>
      </p:sp>
      <p:sp>
        <p:nvSpPr>
          <p:cNvPr id="51" name="Shape 51"/>
          <p:cNvSpPr txBox="1">
            <a:spLocks noGrp="1"/>
          </p:cNvSpPr>
          <p:nvPr>
            <p:ph type="body" idx="1"/>
          </p:nvPr>
        </p:nvSpPr>
        <p:spPr>
          <a:xfrm>
            <a:off x="762000" y="1447800"/>
            <a:ext cx="3702049" cy="3635374"/>
          </a:xfrm>
          <a:prstGeom prst="rect">
            <a:avLst/>
          </a:prstGeom>
          <a:noFill/>
          <a:ln>
            <a:noFill/>
          </a:ln>
        </p:spPr>
        <p:txBody>
          <a:bodyPr lIns="91425" tIns="45700" rIns="91425" bIns="45700" anchor="t" anchorCtr="0">
            <a:noAutofit/>
          </a:bodyPr>
          <a:lstStyle/>
          <a:p>
            <a:pPr marL="0" marR="0" lvl="0" indent="0" algn="l" rtl="0">
              <a:lnSpc>
                <a:spcPct val="90000"/>
              </a:lnSpc>
              <a:spcBef>
                <a:spcPts val="400"/>
              </a:spcBef>
              <a:spcAft>
                <a:spcPts val="0"/>
              </a:spcAft>
              <a:buClr>
                <a:schemeClr val="dk2"/>
              </a:buClr>
              <a:buSzPct val="70000"/>
              <a:buFont typeface="Arial"/>
              <a:buAutoNum type="arabicPeriod"/>
            </a:pPr>
            <a:r>
              <a:rPr lang="en-US" sz="2000" b="0" i="0" u="none" strike="noStrike" cap="none" baseline="0">
                <a:solidFill>
                  <a:schemeClr val="dk1"/>
                </a:solidFill>
                <a:latin typeface="Arial"/>
                <a:ea typeface="Arial"/>
                <a:cs typeface="Arial"/>
                <a:sym typeface="Arial"/>
              </a:rPr>
              <a:t>To amend means to alter, to change, to enhance or to abolish.</a:t>
            </a:r>
          </a:p>
          <a:p>
            <a:pPr marL="742950" marR="0" lvl="1" indent="-285750" algn="l" rtl="0">
              <a:lnSpc>
                <a:spcPct val="90000"/>
              </a:lnSpc>
              <a:spcBef>
                <a:spcPts val="400"/>
              </a:spcBef>
              <a:spcAft>
                <a:spcPts val="0"/>
              </a:spcAft>
              <a:buClr>
                <a:schemeClr val="dk2"/>
              </a:buClr>
              <a:buSzPct val="70000"/>
              <a:buFont typeface="Arial"/>
              <a:buAutoNum type="arabicPeriod"/>
            </a:pPr>
            <a:r>
              <a:rPr lang="en-US" sz="2000" b="1" i="0" u="none" strike="noStrike" cap="none" baseline="0">
                <a:solidFill>
                  <a:schemeClr val="dk1"/>
                </a:solidFill>
                <a:latin typeface="Arial"/>
                <a:ea typeface="Arial"/>
                <a:cs typeface="Arial"/>
                <a:sym typeface="Arial"/>
              </a:rPr>
              <a:t>Alter</a:t>
            </a:r>
            <a:r>
              <a:rPr lang="en-US" sz="2000" b="0" i="0" u="none" strike="noStrike" cap="none" baseline="0">
                <a:solidFill>
                  <a:schemeClr val="dk1"/>
                </a:solidFill>
                <a:latin typeface="Arial"/>
                <a:ea typeface="Arial"/>
                <a:cs typeface="Arial"/>
                <a:sym typeface="Arial"/>
              </a:rPr>
              <a:t>- modifying to make somewhat different (17th- direct election of Senators)</a:t>
            </a:r>
          </a:p>
          <a:p>
            <a:pPr marL="742950" marR="0" lvl="1" indent="-285750" algn="l" rtl="0">
              <a:lnSpc>
                <a:spcPct val="90000"/>
              </a:lnSpc>
              <a:spcBef>
                <a:spcPts val="400"/>
              </a:spcBef>
              <a:spcAft>
                <a:spcPts val="0"/>
              </a:spcAft>
              <a:buClr>
                <a:schemeClr val="dk2"/>
              </a:buClr>
              <a:buSzPct val="70000"/>
              <a:buFont typeface="Arial"/>
              <a:buAutoNum type="arabicPeriod"/>
            </a:pPr>
            <a:r>
              <a:rPr lang="en-US" sz="2000" b="1" i="0" u="none" strike="noStrike" cap="none" baseline="0">
                <a:solidFill>
                  <a:schemeClr val="dk1"/>
                </a:solidFill>
                <a:latin typeface="Arial"/>
                <a:ea typeface="Arial"/>
                <a:cs typeface="Arial"/>
                <a:sym typeface="Arial"/>
              </a:rPr>
              <a:t>Change</a:t>
            </a:r>
            <a:r>
              <a:rPr lang="en-US" sz="2000" b="0" i="0" u="none" strike="noStrike" cap="none" baseline="0">
                <a:solidFill>
                  <a:schemeClr val="dk1"/>
                </a:solidFill>
                <a:latin typeface="Arial"/>
                <a:ea typeface="Arial"/>
                <a:cs typeface="Arial"/>
                <a:sym typeface="Arial"/>
              </a:rPr>
              <a:t>- make fundamentally different (22nd- two-term limit on Presidency)</a:t>
            </a:r>
          </a:p>
          <a:p>
            <a:pPr marL="742950" marR="0" lvl="1" indent="-285750" algn="l" rtl="0">
              <a:lnSpc>
                <a:spcPct val="90000"/>
              </a:lnSpc>
              <a:spcBef>
                <a:spcPts val="400"/>
              </a:spcBef>
              <a:spcAft>
                <a:spcPts val="0"/>
              </a:spcAft>
              <a:buClr>
                <a:schemeClr val="dk2"/>
              </a:buClr>
              <a:buSzPct val="70000"/>
              <a:buFont typeface="Arial"/>
              <a:buAutoNum type="arabicPeriod"/>
            </a:pPr>
            <a:r>
              <a:rPr lang="en-US" sz="2000" b="1" i="0" u="none" strike="noStrike" cap="none" baseline="0">
                <a:solidFill>
                  <a:schemeClr val="dk1"/>
                </a:solidFill>
                <a:latin typeface="Arial"/>
                <a:ea typeface="Arial"/>
                <a:cs typeface="Arial"/>
                <a:sym typeface="Arial"/>
              </a:rPr>
              <a:t>Insert</a:t>
            </a:r>
            <a:r>
              <a:rPr lang="en-US" sz="2000" b="0" i="0" u="none" strike="noStrike" cap="none" baseline="0">
                <a:solidFill>
                  <a:schemeClr val="dk1"/>
                </a:solidFill>
                <a:latin typeface="Arial"/>
                <a:ea typeface="Arial"/>
                <a:cs typeface="Arial"/>
                <a:sym typeface="Arial"/>
              </a:rPr>
              <a:t>- add something (19th- women can vote)</a:t>
            </a:r>
          </a:p>
          <a:p>
            <a:pPr marL="742950" marR="0" lvl="1" indent="-285750" algn="l" rtl="0">
              <a:lnSpc>
                <a:spcPct val="90000"/>
              </a:lnSpc>
              <a:spcBef>
                <a:spcPts val="400"/>
              </a:spcBef>
              <a:spcAft>
                <a:spcPts val="0"/>
              </a:spcAft>
              <a:buClr>
                <a:schemeClr val="dk2"/>
              </a:buClr>
              <a:buSzPct val="70000"/>
              <a:buFont typeface="Arial"/>
              <a:buAutoNum type="arabicPeriod"/>
            </a:pPr>
            <a:r>
              <a:rPr lang="en-US" sz="2000" b="1" i="0" u="none" strike="noStrike" cap="none" baseline="0">
                <a:solidFill>
                  <a:schemeClr val="dk1"/>
                </a:solidFill>
                <a:latin typeface="Arial"/>
                <a:ea typeface="Arial"/>
                <a:cs typeface="Arial"/>
                <a:sym typeface="Arial"/>
              </a:rPr>
              <a:t>Abolish</a:t>
            </a:r>
            <a:r>
              <a:rPr lang="en-US" sz="2000" b="0" i="0" u="none" strike="noStrike" cap="none" baseline="0">
                <a:solidFill>
                  <a:schemeClr val="dk1"/>
                </a:solidFill>
                <a:latin typeface="Arial"/>
                <a:ea typeface="Arial"/>
                <a:cs typeface="Arial"/>
                <a:sym typeface="Arial"/>
              </a:rPr>
              <a:t>- get rid of something (13th-slavery)</a:t>
            </a:r>
          </a:p>
        </p:txBody>
      </p:sp>
      <p:sp>
        <p:nvSpPr>
          <p:cNvPr id="52" name="Shape 52"/>
          <p:cNvSpPr txBox="1"/>
          <p:nvPr/>
        </p:nvSpPr>
        <p:spPr>
          <a:xfrm>
            <a:off x="5949096" y="5528325"/>
            <a:ext cx="1641600" cy="639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a:solidFill>
                  <a:schemeClr val="dk1"/>
                </a:solidFill>
                <a:latin typeface="Arial"/>
                <a:ea typeface="Arial"/>
                <a:cs typeface="Arial"/>
                <a:sym typeface="Arial"/>
              </a:rPr>
              <a:t>The 21st Amendment</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a:solidFill>
                  <a:schemeClr val="dk1"/>
                </a:solidFill>
                <a:latin typeface="Arial"/>
                <a:ea typeface="Arial"/>
                <a:cs typeface="Arial"/>
                <a:sym typeface="Arial"/>
              </a:rPr>
              <a:t>made it legal to sell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a:solidFill>
                  <a:schemeClr val="dk1"/>
                </a:solidFill>
                <a:latin typeface="Arial"/>
                <a:ea typeface="Arial"/>
                <a:cs typeface="Arial"/>
                <a:sym typeface="Arial"/>
              </a:rPr>
              <a:t>alcohol again</a:t>
            </a:r>
          </a:p>
        </p:txBody>
      </p:sp>
      <p:pic>
        <p:nvPicPr>
          <p:cNvPr id="53" name="Shape 53"/>
          <p:cNvPicPr preferRelativeResize="0"/>
          <p:nvPr/>
        </p:nvPicPr>
        <p:blipFill>
          <a:blip r:embed="rId4"/>
          <a:stretch>
            <a:fillRect/>
          </a:stretch>
        </p:blipFill>
        <p:spPr>
          <a:xfrm>
            <a:off x="4870862" y="1611437"/>
            <a:ext cx="3797942" cy="379794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85800" y="533400"/>
            <a:ext cx="7449000" cy="990599"/>
          </a:xfrm>
          <a:prstGeom prst="rect">
            <a:avLst/>
          </a:prstGeom>
        </p:spPr>
        <p:txBody>
          <a:bodyPr lIns="91425" tIns="91425" rIns="91425" bIns="91425" anchor="t" anchorCtr="0">
            <a:noAutofit/>
          </a:bodyPr>
          <a:lstStyle/>
          <a:p>
            <a:pPr>
              <a:buNone/>
            </a:pPr>
            <a:r>
              <a:rPr lang="en-US" dirty="0">
                <a:solidFill>
                  <a:schemeClr val="bg2">
                    <a:lumMod val="50000"/>
                  </a:schemeClr>
                </a:solidFill>
              </a:rPr>
              <a:t>Assignment: Punishment Scenarios</a:t>
            </a:r>
          </a:p>
        </p:txBody>
      </p:sp>
      <p:sp>
        <p:nvSpPr>
          <p:cNvPr id="42" name="Shape 42"/>
          <p:cNvSpPr txBox="1">
            <a:spLocks noGrp="1"/>
          </p:cNvSpPr>
          <p:nvPr>
            <p:ph type="body" idx="1"/>
          </p:nvPr>
        </p:nvSpPr>
        <p:spPr>
          <a:xfrm>
            <a:off x="208400" y="1600200"/>
            <a:ext cx="8733600" cy="4572000"/>
          </a:xfrm>
          <a:prstGeom prst="rect">
            <a:avLst/>
          </a:prstGeom>
        </p:spPr>
        <p:txBody>
          <a:bodyPr lIns="91425" tIns="91425" rIns="91425" bIns="91425" anchor="t" anchorCtr="0">
            <a:noAutofit/>
          </a:bodyPr>
          <a:lstStyle/>
          <a:p>
            <a:pPr lvl="0" rtl="0">
              <a:buNone/>
            </a:pPr>
            <a:r>
              <a:rPr lang="en-US" dirty="0">
                <a:solidFill>
                  <a:schemeClr val="bg2">
                    <a:lumMod val="50000"/>
                  </a:schemeClr>
                </a:solidFill>
              </a:rPr>
              <a:t>1. In your group, read the scenario </a:t>
            </a:r>
            <a:r>
              <a:rPr lang="en-US" dirty="0" smtClean="0">
                <a:solidFill>
                  <a:schemeClr val="bg2">
                    <a:lumMod val="50000"/>
                  </a:schemeClr>
                </a:solidFill>
              </a:rPr>
              <a:t>on your desk.</a:t>
            </a:r>
            <a:endParaRPr lang="en-US" dirty="0">
              <a:solidFill>
                <a:schemeClr val="bg2">
                  <a:lumMod val="50000"/>
                </a:schemeClr>
              </a:solidFill>
            </a:endParaRPr>
          </a:p>
          <a:p>
            <a:pPr lvl="0" rtl="0">
              <a:buNone/>
            </a:pPr>
            <a:r>
              <a:rPr lang="en-US" dirty="0">
                <a:solidFill>
                  <a:schemeClr val="bg2">
                    <a:lumMod val="50000"/>
                  </a:schemeClr>
                </a:solidFill>
              </a:rPr>
              <a:t>2. Discuss together an appropriate punishment for the crime.</a:t>
            </a:r>
          </a:p>
          <a:p>
            <a:pPr lvl="0" rtl="0">
              <a:buNone/>
            </a:pPr>
            <a:r>
              <a:rPr lang="en-US" dirty="0">
                <a:solidFill>
                  <a:schemeClr val="bg2">
                    <a:lumMod val="50000"/>
                  </a:schemeClr>
                </a:solidFill>
              </a:rPr>
              <a:t>3. Once you have decided on a punishment as a group, each person must write in complete sentences:</a:t>
            </a:r>
          </a:p>
          <a:p>
            <a:pPr lvl="0" rtl="0">
              <a:buNone/>
            </a:pPr>
            <a:r>
              <a:rPr lang="en-US" dirty="0">
                <a:solidFill>
                  <a:schemeClr val="bg2">
                    <a:lumMod val="50000"/>
                  </a:schemeClr>
                </a:solidFill>
              </a:rPr>
              <a:t>	-What punishment your group has agreed on</a:t>
            </a:r>
          </a:p>
          <a:p>
            <a:pPr>
              <a:buNone/>
            </a:pPr>
            <a:r>
              <a:rPr lang="en-US" dirty="0">
                <a:solidFill>
                  <a:schemeClr val="bg2">
                    <a:lumMod val="50000"/>
                  </a:schemeClr>
                </a:solidFill>
              </a:rPr>
              <a:t>	-Why that punishment is appropriate for that crime</a:t>
            </a:r>
          </a:p>
        </p:txBody>
      </p:sp>
    </p:spTree>
    <p:extLst>
      <p:ext uri="{BB962C8B-B14F-4D97-AF65-F5344CB8AC3E}">
        <p14:creationId xmlns:p14="http://schemas.microsoft.com/office/powerpoint/2010/main" val="218585517"/>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914400" y="533400"/>
            <a:ext cx="7239000" cy="990599"/>
          </a:xfrm>
          <a:prstGeom prst="rect">
            <a:avLst/>
          </a:prstGeom>
          <a:noFill/>
          <a:ln>
            <a:noFill/>
          </a:ln>
        </p:spPr>
        <p:txBody>
          <a:bodyPr lIns="91425" tIns="45700" rIns="91425" bIns="45700" anchor="t" anchorCtr="0">
            <a:noAutofit/>
          </a:bodyPr>
          <a:lstStyle/>
          <a:p>
            <a:pPr marL="0" marR="0" lvl="0" indent="0" algn="l" rtl="0">
              <a:lnSpc>
                <a:spcPct val="100000"/>
              </a:lnSpc>
              <a:spcBef>
                <a:spcPts val="720"/>
              </a:spcBef>
              <a:spcAft>
                <a:spcPts val="0"/>
              </a:spcAft>
              <a:buClr>
                <a:schemeClr val="dk2"/>
              </a:buClr>
              <a:buSzPct val="25000"/>
              <a:buFont typeface="Arial"/>
              <a:buNone/>
            </a:pPr>
            <a:r>
              <a:rPr lang="en-US" sz="3600" b="0" i="0" u="none" strike="noStrike" cap="none" baseline="0" dirty="0">
                <a:solidFill>
                  <a:srgbClr val="FF0C15"/>
                </a:solidFill>
                <a:latin typeface="Arial"/>
                <a:ea typeface="Arial"/>
                <a:cs typeface="Arial"/>
                <a:sym typeface="Arial"/>
              </a:rPr>
              <a:t>The 8th Amendment says…</a:t>
            </a:r>
          </a:p>
        </p:txBody>
      </p:sp>
      <p:sp>
        <p:nvSpPr>
          <p:cNvPr id="48" name="Shape 48"/>
          <p:cNvSpPr txBox="1">
            <a:spLocks noGrp="1"/>
          </p:cNvSpPr>
          <p:nvPr>
            <p:ph type="body" idx="1"/>
          </p:nvPr>
        </p:nvSpPr>
        <p:spPr>
          <a:xfrm>
            <a:off x="457200" y="2209800"/>
            <a:ext cx="7772400" cy="4114800"/>
          </a:xfrm>
          <a:prstGeom prst="rect">
            <a:avLst/>
          </a:prstGeom>
          <a:noFill/>
          <a:ln>
            <a:noFill/>
          </a:ln>
        </p:spPr>
        <p:txBody>
          <a:bodyPr lIns="91425" tIns="45700" rIns="91425" bIns="45700" anchor="t" anchorCtr="0">
            <a:noAutofit/>
          </a:bodyPr>
          <a:lstStyle/>
          <a:p>
            <a:pPr marL="1143000" marR="0" lvl="2" indent="-228600" algn="l" rtl="0">
              <a:lnSpc>
                <a:spcPct val="100000"/>
              </a:lnSpc>
              <a:spcBef>
                <a:spcPts val="500"/>
              </a:spcBef>
              <a:spcAft>
                <a:spcPts val="500"/>
              </a:spcAft>
              <a:buClr>
                <a:schemeClr val="dk1"/>
              </a:buClr>
              <a:buSzPct val="25000"/>
              <a:buFont typeface="Arial"/>
              <a:buNone/>
            </a:pPr>
            <a:r>
              <a:rPr lang="en-US" sz="2400" b="0" i="0" u="none" strike="noStrike" cap="none" baseline="0">
                <a:solidFill>
                  <a:srgbClr val="FF0C15"/>
                </a:solidFill>
                <a:latin typeface="Arial"/>
                <a:ea typeface="Arial"/>
                <a:cs typeface="Arial"/>
                <a:sym typeface="Arial"/>
              </a:rPr>
              <a:t>   “</a:t>
            </a:r>
            <a:r>
              <a:rPr lang="en-US" sz="3200" b="0" i="1" u="none" strike="noStrike" cap="none" baseline="0">
                <a:solidFill>
                  <a:srgbClr val="FF0C15"/>
                </a:solidFill>
                <a:latin typeface="Arial"/>
                <a:ea typeface="Arial"/>
                <a:cs typeface="Arial"/>
                <a:sym typeface="Arial"/>
              </a:rPr>
              <a:t>Excessive bail shall not be required, nor excessive fines imposed, nor cruel and unusual punishments inflicted.”</a:t>
            </a:r>
          </a:p>
          <a:p>
            <a:endParaRPr lang="en-US" sz="3200" b="0" i="1" u="none" strike="noStrike" cap="none" baseline="0">
              <a:solidFill>
                <a:srgbClr val="FF0C15"/>
              </a:solidFill>
              <a:latin typeface="Arial"/>
              <a:ea typeface="Arial"/>
              <a:cs typeface="Arial"/>
              <a:sym typeface="Arial"/>
            </a:endParaRPr>
          </a:p>
        </p:txBody>
      </p:sp>
    </p:spTree>
    <p:extLst>
      <p:ext uri="{BB962C8B-B14F-4D97-AF65-F5344CB8AC3E}">
        <p14:creationId xmlns:p14="http://schemas.microsoft.com/office/powerpoint/2010/main" val="2998489283"/>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874595" y="609600"/>
            <a:ext cx="7239000" cy="990599"/>
          </a:xfrm>
          <a:prstGeom prst="rect">
            <a:avLst/>
          </a:prstGeom>
          <a:noFill/>
          <a:ln>
            <a:noFill/>
          </a:ln>
        </p:spPr>
        <p:txBody>
          <a:bodyPr lIns="91425" tIns="45700" rIns="91425" bIns="45700" anchor="t" anchorCtr="0">
            <a:noAutofit/>
          </a:bodyPr>
          <a:lstStyle/>
          <a:p>
            <a:pPr marL="0" marR="0" lvl="0" indent="0" algn="l" rtl="0">
              <a:lnSpc>
                <a:spcPct val="100000"/>
              </a:lnSpc>
              <a:spcBef>
                <a:spcPts val="720"/>
              </a:spcBef>
              <a:spcAft>
                <a:spcPts val="0"/>
              </a:spcAft>
              <a:buClr>
                <a:schemeClr val="dk2"/>
              </a:buClr>
              <a:buSzPct val="25000"/>
              <a:buFont typeface="Arial"/>
              <a:buNone/>
            </a:pPr>
            <a:r>
              <a:rPr lang="en-US" sz="3600" b="0" i="0" u="none" strike="noStrike" cap="none" baseline="0" dirty="0">
                <a:solidFill>
                  <a:schemeClr val="dk2"/>
                </a:solidFill>
                <a:latin typeface="Arial"/>
                <a:ea typeface="Arial"/>
                <a:cs typeface="Arial"/>
                <a:sym typeface="Arial"/>
              </a:rPr>
              <a:t>8th Amendment</a:t>
            </a:r>
          </a:p>
        </p:txBody>
      </p:sp>
      <p:sp>
        <p:nvSpPr>
          <p:cNvPr id="54" name="Shape 54"/>
          <p:cNvSpPr txBox="1">
            <a:spLocks noGrp="1"/>
          </p:cNvSpPr>
          <p:nvPr>
            <p:ph type="body" idx="1"/>
          </p:nvPr>
        </p:nvSpPr>
        <p:spPr>
          <a:xfrm>
            <a:off x="455612" y="1600200"/>
            <a:ext cx="4033837" cy="4572000"/>
          </a:xfrm>
          <a:prstGeom prst="rect">
            <a:avLst/>
          </a:prstGeom>
          <a:noFill/>
          <a:ln>
            <a:noFill/>
          </a:ln>
        </p:spPr>
        <p:txBody>
          <a:bodyPr lIns="91425" tIns="45700" rIns="91425" bIns="45700" anchor="t" anchorCtr="0">
            <a:noAutofit/>
          </a:bodyPr>
          <a:lstStyle/>
          <a:p>
            <a:pPr marL="0" marR="0" lvl="0" indent="0" algn="l" rtl="0">
              <a:lnSpc>
                <a:spcPct val="90000"/>
              </a:lnSpc>
              <a:spcBef>
                <a:spcPts val="480"/>
              </a:spcBef>
              <a:spcAft>
                <a:spcPts val="0"/>
              </a:spcAft>
              <a:buClr>
                <a:srgbClr val="000000"/>
              </a:buClr>
              <a:buSzPct val="100000"/>
              <a:buFont typeface="Arial"/>
              <a:buAutoNum type="arabicPeriod"/>
            </a:pPr>
            <a:r>
              <a:rPr lang="en-US" sz="2400" b="0" i="0" u="none" strike="noStrike" cap="none" baseline="0">
                <a:solidFill>
                  <a:srgbClr val="000000"/>
                </a:solidFill>
                <a:latin typeface="Arial"/>
                <a:ea typeface="Arial"/>
                <a:cs typeface="Arial"/>
                <a:sym typeface="Arial"/>
              </a:rPr>
              <a:t>No excessive bail</a:t>
            </a:r>
          </a:p>
          <a:p>
            <a:pPr marL="0" marR="0" lvl="0" indent="0" algn="l" rtl="0">
              <a:lnSpc>
                <a:spcPct val="90000"/>
              </a:lnSpc>
              <a:spcBef>
                <a:spcPts val="480"/>
              </a:spcBef>
              <a:spcAft>
                <a:spcPts val="0"/>
              </a:spcAft>
              <a:buClr>
                <a:srgbClr val="000000"/>
              </a:buClr>
              <a:buSzPct val="100000"/>
              <a:buFont typeface="Arial"/>
              <a:buAutoNum type="arabicPeriod"/>
            </a:pPr>
            <a:r>
              <a:rPr lang="en-US" sz="2400" b="0" i="0" u="none" strike="noStrike" cap="none" baseline="0">
                <a:solidFill>
                  <a:srgbClr val="000000"/>
                </a:solidFill>
                <a:latin typeface="Arial"/>
                <a:ea typeface="Arial"/>
                <a:cs typeface="Arial"/>
                <a:sym typeface="Arial"/>
              </a:rPr>
              <a:t>No excessive fines</a:t>
            </a:r>
          </a:p>
          <a:p>
            <a:pPr marL="0" marR="0" lvl="0" indent="0" algn="l" rtl="0">
              <a:lnSpc>
                <a:spcPct val="90000"/>
              </a:lnSpc>
              <a:spcBef>
                <a:spcPts val="480"/>
              </a:spcBef>
              <a:spcAft>
                <a:spcPts val="0"/>
              </a:spcAft>
              <a:buClr>
                <a:srgbClr val="000000"/>
              </a:buClr>
              <a:buSzPct val="100000"/>
              <a:buFont typeface="Arial"/>
              <a:buAutoNum type="arabicPeriod"/>
            </a:pPr>
            <a:r>
              <a:rPr lang="en-US" sz="2400" b="0" i="0" u="none" strike="noStrike" cap="none" baseline="0">
                <a:solidFill>
                  <a:srgbClr val="000000"/>
                </a:solidFill>
                <a:latin typeface="Arial"/>
                <a:ea typeface="Arial"/>
                <a:cs typeface="Arial"/>
                <a:sym typeface="Arial"/>
              </a:rPr>
              <a:t>No cruel and unusual punishment</a:t>
            </a:r>
          </a:p>
          <a:p>
            <a:pPr marL="742950" marR="0" lvl="1" indent="-285750" algn="l" rtl="0">
              <a:lnSpc>
                <a:spcPct val="90000"/>
              </a:lnSpc>
              <a:spcBef>
                <a:spcPts val="440"/>
              </a:spcBef>
              <a:spcAft>
                <a:spcPts val="0"/>
              </a:spcAft>
              <a:buClr>
                <a:srgbClr val="000000"/>
              </a:buClr>
              <a:buSzPct val="100000"/>
              <a:buFont typeface="Arial"/>
              <a:buAutoNum type="arabicPeriod"/>
            </a:pPr>
            <a:r>
              <a:rPr lang="en-US" sz="2200" b="0" i="0" u="none" strike="noStrike" cap="none" baseline="0">
                <a:latin typeface="Arial"/>
                <a:ea typeface="Arial"/>
                <a:cs typeface="Arial"/>
                <a:sym typeface="Arial"/>
              </a:rPr>
              <a:t>No torture as a punishment</a:t>
            </a:r>
          </a:p>
          <a:p>
            <a:pPr marL="742950" marR="0" lvl="1" indent="-285750" algn="l" rtl="0">
              <a:lnSpc>
                <a:spcPct val="90000"/>
              </a:lnSpc>
              <a:spcBef>
                <a:spcPts val="440"/>
              </a:spcBef>
              <a:spcAft>
                <a:spcPts val="0"/>
              </a:spcAft>
              <a:buClr>
                <a:srgbClr val="000000"/>
              </a:buClr>
              <a:buSzPct val="100000"/>
              <a:buFont typeface="Arial"/>
              <a:buAutoNum type="arabicPeriod"/>
            </a:pPr>
            <a:r>
              <a:rPr lang="en-US" sz="2200" b="0" i="0" u="none" strike="noStrike" cap="none" baseline="0">
                <a:latin typeface="Arial"/>
                <a:ea typeface="Arial"/>
                <a:cs typeface="Arial"/>
                <a:sym typeface="Arial"/>
              </a:rPr>
              <a:t>Some forms of capital punishment are unconstitutional</a:t>
            </a:r>
          </a:p>
          <a:p>
            <a:pPr marL="1143000" marR="0" lvl="2" indent="-228600" algn="l" rtl="0">
              <a:lnSpc>
                <a:spcPct val="90000"/>
              </a:lnSpc>
              <a:spcBef>
                <a:spcPts val="400"/>
              </a:spcBef>
              <a:spcAft>
                <a:spcPts val="0"/>
              </a:spcAft>
              <a:buClr>
                <a:srgbClr val="000000"/>
              </a:buClr>
              <a:buSzPct val="100000"/>
              <a:buFont typeface="Arial"/>
              <a:buAutoNum type="arabicPeriod"/>
            </a:pPr>
            <a:r>
              <a:rPr lang="en-US" sz="2000" b="0" i="0" u="none" strike="noStrike" cap="none" baseline="0">
                <a:latin typeface="Arial"/>
                <a:ea typeface="Arial"/>
                <a:cs typeface="Arial"/>
                <a:sym typeface="Arial"/>
              </a:rPr>
              <a:t>Capital Punishment= death penalty</a:t>
            </a:r>
          </a:p>
          <a:p>
            <a:pPr marL="742950" marR="0" lvl="1" indent="-285750" algn="l" rtl="0">
              <a:lnSpc>
                <a:spcPct val="90000"/>
              </a:lnSpc>
              <a:spcBef>
                <a:spcPts val="440"/>
              </a:spcBef>
              <a:spcAft>
                <a:spcPts val="0"/>
              </a:spcAft>
              <a:buClr>
                <a:srgbClr val="000000"/>
              </a:buClr>
              <a:buSzPct val="100000"/>
              <a:buFont typeface="Arial"/>
              <a:buAutoNum type="arabicPeriod"/>
            </a:pPr>
            <a:r>
              <a:rPr lang="en-US" sz="2200" b="0" i="0" u="none" strike="noStrike" cap="none" baseline="0">
                <a:latin typeface="Arial"/>
                <a:ea typeface="Arial"/>
                <a:cs typeface="Arial"/>
                <a:sym typeface="Arial"/>
              </a:rPr>
              <a:t>“Let the punishment fit the crime”</a:t>
            </a:r>
          </a:p>
        </p:txBody>
      </p:sp>
      <p:sp>
        <p:nvSpPr>
          <p:cNvPr id="55" name="Shape 55"/>
          <p:cNvSpPr txBox="1"/>
          <p:nvPr/>
        </p:nvSpPr>
        <p:spPr>
          <a:xfrm>
            <a:off x="6202363" y="6308725"/>
            <a:ext cx="1341300" cy="549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950800"/>
                </a:solidFill>
                <a:latin typeface="Arial"/>
                <a:ea typeface="Arial"/>
                <a:cs typeface="Arial"/>
                <a:sym typeface="Arial"/>
              </a:rPr>
              <a:t>Should the electric </a:t>
            </a:r>
          </a:p>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950800"/>
                </a:solidFill>
                <a:latin typeface="Arial"/>
                <a:ea typeface="Arial"/>
                <a:cs typeface="Arial"/>
                <a:sym typeface="Arial"/>
              </a:rPr>
              <a:t>Chair be considered</a:t>
            </a:r>
          </a:p>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950800"/>
                </a:solidFill>
                <a:latin typeface="Arial"/>
                <a:ea typeface="Arial"/>
                <a:cs typeface="Arial"/>
                <a:sym typeface="Arial"/>
              </a:rPr>
              <a:t>“cruel and unusual”?</a:t>
            </a:r>
          </a:p>
        </p:txBody>
      </p:sp>
      <p:pic>
        <p:nvPicPr>
          <p:cNvPr id="56" name="Shape 56"/>
          <p:cNvPicPr preferRelativeResize="0"/>
          <p:nvPr/>
        </p:nvPicPr>
        <p:blipFill>
          <a:blip r:embed="rId3"/>
          <a:stretch>
            <a:fillRect/>
          </a:stretch>
        </p:blipFill>
        <p:spPr>
          <a:xfrm>
            <a:off x="5267325" y="1714500"/>
            <a:ext cx="2846270" cy="4288779"/>
          </a:xfrm>
          <a:prstGeom prst="rect">
            <a:avLst/>
          </a:prstGeom>
          <a:noFill/>
          <a:ln>
            <a:noFill/>
          </a:ln>
        </p:spPr>
      </p:pic>
    </p:spTree>
    <p:extLst>
      <p:ext uri="{BB962C8B-B14F-4D97-AF65-F5344CB8AC3E}">
        <p14:creationId xmlns:p14="http://schemas.microsoft.com/office/powerpoint/2010/main" val="204906966"/>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143000" y="533400"/>
            <a:ext cx="7239000" cy="990599"/>
          </a:xfrm>
          <a:prstGeom prst="rect">
            <a:avLst/>
          </a:prstGeom>
          <a:noFill/>
          <a:ln>
            <a:noFill/>
          </a:ln>
        </p:spPr>
        <p:txBody>
          <a:bodyPr lIns="91425" tIns="45700" rIns="91425" bIns="45700" anchor="t" anchorCtr="0">
            <a:noAutofit/>
          </a:bodyPr>
          <a:lstStyle/>
          <a:p>
            <a:pPr marL="0" marR="0" lvl="0" indent="0" algn="l" rtl="0">
              <a:lnSpc>
                <a:spcPct val="100000"/>
              </a:lnSpc>
              <a:spcBef>
                <a:spcPts val="720"/>
              </a:spcBef>
              <a:spcAft>
                <a:spcPts val="0"/>
              </a:spcAft>
              <a:buClr>
                <a:schemeClr val="dk2"/>
              </a:buClr>
              <a:buSzPct val="25000"/>
              <a:buFont typeface="Arial"/>
              <a:buNone/>
            </a:pPr>
            <a:r>
              <a:rPr lang="en-US" sz="3600" b="0" i="0" u="none" strike="noStrike" cap="none" baseline="0" dirty="0">
                <a:solidFill>
                  <a:srgbClr val="950800"/>
                </a:solidFill>
                <a:latin typeface="Arial"/>
                <a:ea typeface="Arial"/>
                <a:cs typeface="Arial"/>
                <a:sym typeface="Arial"/>
              </a:rPr>
              <a:t>Life Without Parole for Teens</a:t>
            </a:r>
          </a:p>
        </p:txBody>
      </p:sp>
      <p:sp>
        <p:nvSpPr>
          <p:cNvPr id="62" name="Shape 62"/>
          <p:cNvSpPr txBox="1">
            <a:spLocks noGrp="1"/>
          </p:cNvSpPr>
          <p:nvPr>
            <p:ph type="body" idx="1"/>
          </p:nvPr>
        </p:nvSpPr>
        <p:spPr>
          <a:xfrm>
            <a:off x="455612" y="1600200"/>
            <a:ext cx="8229600" cy="4572000"/>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Clr>
                <a:schemeClr val="dk1"/>
              </a:buClr>
              <a:buSzPct val="25000"/>
              <a:buFont typeface="Arial"/>
              <a:buNone/>
            </a:pPr>
            <a:r>
              <a:rPr lang="en-US" sz="2800" b="0" i="0" u="none" strike="noStrike" cap="none" baseline="0" dirty="0">
                <a:solidFill>
                  <a:schemeClr val="bg2">
                    <a:lumMod val="50000"/>
                  </a:schemeClr>
                </a:solidFill>
                <a:latin typeface="Arial"/>
                <a:ea typeface="Arial"/>
                <a:cs typeface="Arial"/>
                <a:sym typeface="Arial"/>
              </a:rPr>
              <a:t>   At the age of 14, Evan Miller brutally beat his 52 year old neighbor with a baseball bat, stole $350, and set his mobile home on fire. His neighbor died from smoke inhalation. Evan was tried as an adult and sentenced to life in prison without parole. </a:t>
            </a:r>
          </a:p>
          <a:p>
            <a:endParaRPr lang="en-US" sz="2800" b="0" i="0" u="none" strike="noStrike" cap="none" baseline="0" dirty="0">
              <a:solidFill>
                <a:srgbClr val="950800"/>
              </a:solidFill>
              <a:latin typeface="Arial"/>
              <a:ea typeface="Arial"/>
              <a:cs typeface="Arial"/>
              <a:sym typeface="Arial"/>
            </a:endParaRPr>
          </a:p>
          <a:p>
            <a:pPr marL="0" marR="0" lvl="0" indent="0" algn="l" rtl="0">
              <a:lnSpc>
                <a:spcPct val="100000"/>
              </a:lnSpc>
              <a:spcBef>
                <a:spcPts val="560"/>
              </a:spcBef>
              <a:spcAft>
                <a:spcPts val="0"/>
              </a:spcAft>
              <a:buClr>
                <a:schemeClr val="dk1"/>
              </a:buClr>
              <a:buSzPct val="25000"/>
              <a:buFont typeface="Arial"/>
              <a:buNone/>
            </a:pPr>
            <a:r>
              <a:rPr lang="en-US" sz="2800" b="0" i="0" u="none" strike="noStrike" cap="none" baseline="0" dirty="0">
                <a:solidFill>
                  <a:schemeClr val="bg2">
                    <a:lumMod val="50000"/>
                  </a:schemeClr>
                </a:solidFill>
                <a:latin typeface="Arial"/>
                <a:ea typeface="Arial"/>
                <a:cs typeface="Arial"/>
                <a:sym typeface="Arial"/>
              </a:rPr>
              <a:t>Is this a fair punishment?</a:t>
            </a:r>
          </a:p>
        </p:txBody>
      </p:sp>
    </p:spTree>
    <p:extLst>
      <p:ext uri="{BB962C8B-B14F-4D97-AF65-F5344CB8AC3E}">
        <p14:creationId xmlns:p14="http://schemas.microsoft.com/office/powerpoint/2010/main" val="4053858011"/>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85800" y="381000"/>
            <a:ext cx="7772400" cy="1219199"/>
          </a:xfrm>
          <a:prstGeom prst="rect">
            <a:avLst/>
          </a:prstGeom>
          <a:noFill/>
          <a:ln>
            <a:noFill/>
          </a:ln>
        </p:spPr>
        <p:txBody>
          <a:bodyPr lIns="91425" tIns="45700" rIns="91425" bIns="45700" anchor="t" anchorCtr="0">
            <a:noAutofit/>
          </a:bodyPr>
          <a:lstStyle/>
          <a:p>
            <a:pPr marL="0" marR="0" lvl="0" indent="0" algn="l" rtl="0">
              <a:lnSpc>
                <a:spcPct val="90000"/>
              </a:lnSpc>
              <a:spcBef>
                <a:spcPts val="880"/>
              </a:spcBef>
              <a:spcAft>
                <a:spcPts val="0"/>
              </a:spcAft>
              <a:buClr>
                <a:schemeClr val="dk2"/>
              </a:buClr>
              <a:buSzPct val="25000"/>
              <a:buFont typeface="Times New Roman"/>
              <a:buNone/>
            </a:pPr>
            <a:r>
              <a:rPr lang="en-US" sz="4400" b="1" i="0" u="none" strike="noStrike" cap="none" baseline="0">
                <a:solidFill>
                  <a:srgbClr val="AD1205"/>
                </a:solidFill>
                <a:latin typeface="Times New Roman"/>
                <a:ea typeface="Times New Roman"/>
                <a:cs typeface="Times New Roman"/>
                <a:sym typeface="Times New Roman"/>
              </a:rPr>
              <a:t>The 9th Amendment says…</a:t>
            </a:r>
          </a:p>
        </p:txBody>
      </p:sp>
      <p:sp>
        <p:nvSpPr>
          <p:cNvPr id="42" name="Shape 42"/>
          <p:cNvSpPr txBox="1">
            <a:spLocks noGrp="1"/>
          </p:cNvSpPr>
          <p:nvPr>
            <p:ph type="body" idx="1"/>
          </p:nvPr>
        </p:nvSpPr>
        <p:spPr>
          <a:xfrm>
            <a:off x="762000" y="1828800"/>
            <a:ext cx="7619999" cy="4267199"/>
          </a:xfrm>
          <a:prstGeom prst="rect">
            <a:avLst/>
          </a:prstGeom>
          <a:noFill/>
          <a:ln>
            <a:noFill/>
          </a:ln>
        </p:spPr>
        <p:txBody>
          <a:bodyPr lIns="91425" tIns="45700" rIns="91425" bIns="45700" anchor="t" anchorCtr="0">
            <a:noAutofit/>
          </a:bodyPr>
          <a:lstStyle/>
          <a:p>
            <a:pPr marL="0" marR="0" lvl="0" indent="0" algn="l" rtl="0">
              <a:lnSpc>
                <a:spcPct val="90000"/>
              </a:lnSpc>
              <a:spcBef>
                <a:spcPts val="640"/>
              </a:spcBef>
              <a:spcAft>
                <a:spcPts val="0"/>
              </a:spcAft>
              <a:buClr>
                <a:schemeClr val="dk1"/>
              </a:buClr>
              <a:buSzPct val="25000"/>
              <a:buFont typeface="Arial"/>
              <a:buNone/>
            </a:pPr>
            <a:r>
              <a:rPr lang="en-US" sz="3200" b="0" i="1" u="none" strike="noStrike" cap="none" baseline="0">
                <a:solidFill>
                  <a:srgbClr val="AD1205"/>
                </a:solidFill>
                <a:latin typeface="Arial"/>
                <a:ea typeface="Arial"/>
                <a:cs typeface="Arial"/>
                <a:sym typeface="Arial"/>
              </a:rPr>
              <a:t>  “The enumeration in the Constitution of certain rights shall not be construed to deny or disparage others retained by the people.”</a:t>
            </a:r>
          </a:p>
        </p:txBody>
      </p:sp>
    </p:spTree>
    <p:extLst>
      <p:ext uri="{BB962C8B-B14F-4D97-AF65-F5344CB8AC3E}">
        <p14:creationId xmlns:p14="http://schemas.microsoft.com/office/powerpoint/2010/main" val="1266676026"/>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5800" y="381000"/>
            <a:ext cx="7772400" cy="1219199"/>
          </a:xfrm>
          <a:prstGeom prst="rect">
            <a:avLst/>
          </a:prstGeom>
          <a:noFill/>
          <a:ln>
            <a:noFill/>
          </a:ln>
        </p:spPr>
        <p:txBody>
          <a:bodyPr lIns="91425" tIns="45700" rIns="91425" bIns="45700" anchor="t" anchorCtr="0">
            <a:noAutofit/>
          </a:bodyPr>
          <a:lstStyle/>
          <a:p>
            <a:pPr marL="0" marR="0" lvl="0" indent="0" algn="l" rtl="0">
              <a:lnSpc>
                <a:spcPct val="90000"/>
              </a:lnSpc>
              <a:spcBef>
                <a:spcPts val="880"/>
              </a:spcBef>
              <a:spcAft>
                <a:spcPts val="0"/>
              </a:spcAft>
              <a:buClr>
                <a:schemeClr val="dk2"/>
              </a:buClr>
              <a:buSzPct val="25000"/>
              <a:buFont typeface="Times New Roman"/>
              <a:buNone/>
            </a:pPr>
            <a:r>
              <a:rPr lang="en-US" sz="4400" b="1" i="0" u="none" strike="noStrike" cap="none" baseline="0" dirty="0">
                <a:solidFill>
                  <a:schemeClr val="dk2"/>
                </a:solidFill>
                <a:latin typeface="Times New Roman"/>
                <a:ea typeface="Times New Roman"/>
                <a:cs typeface="Times New Roman"/>
                <a:sym typeface="Times New Roman"/>
              </a:rPr>
              <a:t>9th Amendment</a:t>
            </a:r>
          </a:p>
        </p:txBody>
      </p:sp>
      <p:sp>
        <p:nvSpPr>
          <p:cNvPr id="48" name="Shape 48"/>
          <p:cNvSpPr txBox="1">
            <a:spLocks noGrp="1"/>
          </p:cNvSpPr>
          <p:nvPr>
            <p:ph type="body" idx="1"/>
          </p:nvPr>
        </p:nvSpPr>
        <p:spPr>
          <a:xfrm>
            <a:off x="685800" y="1600200"/>
            <a:ext cx="3737100" cy="4267199"/>
          </a:xfrm>
          <a:prstGeom prst="rect">
            <a:avLst/>
          </a:prstGeom>
          <a:noFill/>
          <a:ln>
            <a:noFill/>
          </a:ln>
        </p:spPr>
        <p:txBody>
          <a:bodyPr lIns="91425" tIns="45700" rIns="91425" bIns="45700" anchor="t" anchorCtr="0">
            <a:noAutofit/>
          </a:bodyPr>
          <a:lstStyle/>
          <a:p>
            <a:pPr marL="0" marR="0" lvl="0" indent="0" algn="l" rtl="0">
              <a:lnSpc>
                <a:spcPct val="80000"/>
              </a:lnSpc>
              <a:spcBef>
                <a:spcPts val="480"/>
              </a:spcBef>
              <a:spcAft>
                <a:spcPts val="0"/>
              </a:spcAft>
              <a:buClr>
                <a:schemeClr val="dk1"/>
              </a:buClr>
              <a:buSzPct val="80000"/>
              <a:buFont typeface="Arial"/>
              <a:buAutoNum type="arabicPeriod"/>
            </a:pPr>
            <a:r>
              <a:rPr lang="en-US" sz="2400" b="0" i="0" u="none" strike="noStrike" cap="none" baseline="0">
                <a:solidFill>
                  <a:schemeClr val="dk1"/>
                </a:solidFill>
                <a:latin typeface="Arial"/>
                <a:ea typeface="Arial"/>
                <a:cs typeface="Arial"/>
                <a:sym typeface="Arial"/>
              </a:rPr>
              <a:t>The Founding Fathers knew that they couldn’t list all  rights</a:t>
            </a:r>
          </a:p>
          <a:p>
            <a:pPr marL="0" marR="0" lvl="0" indent="0" algn="l" rtl="0">
              <a:lnSpc>
                <a:spcPct val="80000"/>
              </a:lnSpc>
              <a:spcBef>
                <a:spcPts val="480"/>
              </a:spcBef>
              <a:spcAft>
                <a:spcPts val="0"/>
              </a:spcAft>
              <a:buClr>
                <a:schemeClr val="dk1"/>
              </a:buClr>
              <a:buSzPct val="80000"/>
              <a:buFont typeface="Arial"/>
              <a:buAutoNum type="arabicPeriod"/>
            </a:pPr>
            <a:r>
              <a:rPr lang="en-US" sz="2400" b="0" i="0" u="none" strike="noStrike" cap="none" baseline="0">
                <a:solidFill>
                  <a:schemeClr val="dk1"/>
                </a:solidFill>
                <a:latin typeface="Arial"/>
                <a:ea typeface="Arial"/>
                <a:cs typeface="Arial"/>
                <a:sym typeface="Arial"/>
              </a:rPr>
              <a:t>This amendment is intended to protect rights not listed in the Constitution, ideas such as…</a:t>
            </a:r>
          </a:p>
          <a:p>
            <a:pPr marL="742950" marR="0" lvl="1" indent="-285750" algn="l" rtl="0">
              <a:lnSpc>
                <a:spcPct val="80000"/>
              </a:lnSpc>
              <a:spcBef>
                <a:spcPts val="400"/>
              </a:spcBef>
              <a:spcAft>
                <a:spcPts val="0"/>
              </a:spcAft>
              <a:buClr>
                <a:schemeClr val="dk1"/>
              </a:buClr>
              <a:buSzPct val="80000"/>
              <a:buFont typeface="Arial"/>
              <a:buAutoNum type="arabicPeriod"/>
            </a:pPr>
            <a:r>
              <a:rPr lang="en-US" sz="2000" b="0" i="0" u="none" strike="noStrike" cap="none" baseline="0">
                <a:solidFill>
                  <a:schemeClr val="dk1"/>
                </a:solidFill>
                <a:latin typeface="Arial"/>
                <a:ea typeface="Arial"/>
                <a:cs typeface="Arial"/>
                <a:sym typeface="Arial"/>
              </a:rPr>
              <a:t>Innocent until proven guilty</a:t>
            </a:r>
          </a:p>
          <a:p>
            <a:pPr marL="742950" marR="0" lvl="1" indent="-285750" algn="l" rtl="0">
              <a:lnSpc>
                <a:spcPct val="80000"/>
              </a:lnSpc>
              <a:spcBef>
                <a:spcPts val="400"/>
              </a:spcBef>
              <a:spcAft>
                <a:spcPts val="0"/>
              </a:spcAft>
              <a:buClr>
                <a:schemeClr val="dk1"/>
              </a:buClr>
              <a:buSzPct val="80000"/>
              <a:buFont typeface="Arial"/>
              <a:buAutoNum type="arabicPeriod"/>
            </a:pPr>
            <a:r>
              <a:rPr lang="en-US" sz="2000" b="0" i="0" u="none" strike="noStrike" cap="none" baseline="0">
                <a:solidFill>
                  <a:schemeClr val="dk1"/>
                </a:solidFill>
                <a:latin typeface="Arial"/>
                <a:ea typeface="Arial"/>
                <a:cs typeface="Arial"/>
                <a:sym typeface="Arial"/>
              </a:rPr>
              <a:t>The right to a fair trial</a:t>
            </a:r>
          </a:p>
          <a:p>
            <a:pPr marL="742950" marR="0" lvl="1" indent="-285750" algn="l" rtl="0">
              <a:lnSpc>
                <a:spcPct val="80000"/>
              </a:lnSpc>
              <a:spcBef>
                <a:spcPts val="400"/>
              </a:spcBef>
              <a:spcAft>
                <a:spcPts val="0"/>
              </a:spcAft>
              <a:buClr>
                <a:schemeClr val="dk1"/>
              </a:buClr>
              <a:buSzPct val="80000"/>
              <a:buFont typeface="Arial"/>
              <a:buAutoNum type="arabicPeriod"/>
            </a:pPr>
            <a:r>
              <a:rPr lang="en-US" sz="2000" b="0" i="0" u="none" strike="noStrike" cap="none" baseline="0">
                <a:solidFill>
                  <a:schemeClr val="dk1"/>
                </a:solidFill>
                <a:latin typeface="Arial"/>
                <a:ea typeface="Arial"/>
                <a:cs typeface="Arial"/>
                <a:sym typeface="Arial"/>
              </a:rPr>
              <a:t>The right to vote</a:t>
            </a:r>
          </a:p>
          <a:p>
            <a:pPr marL="742950" marR="0" lvl="1" indent="-285750" algn="l" rtl="0">
              <a:lnSpc>
                <a:spcPct val="80000"/>
              </a:lnSpc>
              <a:spcBef>
                <a:spcPts val="400"/>
              </a:spcBef>
              <a:spcAft>
                <a:spcPts val="0"/>
              </a:spcAft>
              <a:buClr>
                <a:schemeClr val="dk1"/>
              </a:buClr>
              <a:buSzPct val="80000"/>
              <a:buFont typeface="Arial"/>
              <a:buAutoNum type="arabicPeriod"/>
            </a:pPr>
            <a:r>
              <a:rPr lang="en-US" sz="2000" b="0" i="0" u="none" strike="noStrike" cap="none" baseline="0">
                <a:solidFill>
                  <a:schemeClr val="dk1"/>
                </a:solidFill>
                <a:latin typeface="Arial"/>
                <a:ea typeface="Arial"/>
                <a:cs typeface="Arial"/>
                <a:sym typeface="Arial"/>
              </a:rPr>
              <a:t>The right to travel</a:t>
            </a:r>
          </a:p>
          <a:p>
            <a:pPr marL="742950" marR="0" lvl="1" indent="-285750" algn="l" rtl="0">
              <a:lnSpc>
                <a:spcPct val="80000"/>
              </a:lnSpc>
              <a:spcBef>
                <a:spcPts val="400"/>
              </a:spcBef>
              <a:spcAft>
                <a:spcPts val="0"/>
              </a:spcAft>
              <a:buClr>
                <a:schemeClr val="dk1"/>
              </a:buClr>
              <a:buSzPct val="80000"/>
              <a:buFont typeface="Arial"/>
              <a:buAutoNum type="arabicPeriod"/>
            </a:pPr>
            <a:r>
              <a:rPr lang="en-US" sz="2000" b="0" i="0" u="none" strike="noStrike" cap="none" baseline="0">
                <a:solidFill>
                  <a:schemeClr val="dk1"/>
                </a:solidFill>
                <a:latin typeface="Arial"/>
                <a:ea typeface="Arial"/>
                <a:cs typeface="Arial"/>
                <a:sym typeface="Arial"/>
              </a:rPr>
              <a:t>The right to privacy</a:t>
            </a:r>
          </a:p>
        </p:txBody>
      </p:sp>
      <p:sp>
        <p:nvSpPr>
          <p:cNvPr id="49" name="Shape 49"/>
          <p:cNvSpPr txBox="1"/>
          <p:nvPr/>
        </p:nvSpPr>
        <p:spPr>
          <a:xfrm>
            <a:off x="5765975" y="5867400"/>
            <a:ext cx="1193699" cy="396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dirty="0">
                <a:solidFill>
                  <a:srgbClr val="FFFF00"/>
                </a:solidFill>
                <a:latin typeface="Arial"/>
                <a:ea typeface="Arial"/>
                <a:cs typeface="Arial"/>
                <a:sym typeface="Arial"/>
              </a:rPr>
              <a:t>Do we really have</a:t>
            </a:r>
          </a:p>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dirty="0">
                <a:solidFill>
                  <a:srgbClr val="FFFF00"/>
                </a:solidFill>
                <a:latin typeface="Arial"/>
                <a:ea typeface="Arial"/>
                <a:cs typeface="Arial"/>
                <a:sym typeface="Arial"/>
              </a:rPr>
              <a:t>privacy anymore?</a:t>
            </a:r>
          </a:p>
        </p:txBody>
      </p:sp>
      <p:pic>
        <p:nvPicPr>
          <p:cNvPr id="50" name="Shape 50"/>
          <p:cNvPicPr preferRelativeResize="0"/>
          <p:nvPr/>
        </p:nvPicPr>
        <p:blipFill>
          <a:blip r:embed="rId3"/>
          <a:stretch>
            <a:fillRect/>
          </a:stretch>
        </p:blipFill>
        <p:spPr>
          <a:xfrm>
            <a:off x="4962650" y="2910362"/>
            <a:ext cx="2800350" cy="2543175"/>
          </a:xfrm>
          <a:prstGeom prst="rect">
            <a:avLst/>
          </a:prstGeom>
          <a:noFill/>
          <a:ln>
            <a:noFill/>
          </a:ln>
        </p:spPr>
      </p:pic>
    </p:spTree>
    <p:extLst>
      <p:ext uri="{BB962C8B-B14F-4D97-AF65-F5344CB8AC3E}">
        <p14:creationId xmlns:p14="http://schemas.microsoft.com/office/powerpoint/2010/main" val="1822343151"/>
      </p:ext>
    </p:extLst>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685800" y="381000"/>
            <a:ext cx="7772400" cy="1219199"/>
          </a:xfrm>
          <a:prstGeom prst="rect">
            <a:avLst/>
          </a:prstGeom>
        </p:spPr>
        <p:txBody>
          <a:bodyPr lIns="91425" tIns="91425" rIns="91425" bIns="91425" anchor="t" anchorCtr="0">
            <a:noAutofit/>
          </a:bodyPr>
          <a:lstStyle/>
          <a:p>
            <a:endParaRPr/>
          </a:p>
        </p:txBody>
      </p:sp>
      <p:sp>
        <p:nvSpPr>
          <p:cNvPr id="56" name="Shape 56"/>
          <p:cNvSpPr txBox="1">
            <a:spLocks noGrp="1"/>
          </p:cNvSpPr>
          <p:nvPr>
            <p:ph type="body" idx="1"/>
          </p:nvPr>
        </p:nvSpPr>
        <p:spPr>
          <a:xfrm>
            <a:off x="762000" y="1828800"/>
            <a:ext cx="3737100" cy="4267199"/>
          </a:xfrm>
          <a:prstGeom prst="rect">
            <a:avLst/>
          </a:prstGeom>
        </p:spPr>
        <p:txBody>
          <a:bodyPr lIns="91425" tIns="91425" rIns="91425" bIns="91425" anchor="t" anchorCtr="0">
            <a:noAutofit/>
          </a:bodyPr>
          <a:lstStyle/>
          <a:p>
            <a:endParaRPr/>
          </a:p>
        </p:txBody>
      </p:sp>
      <p:sp>
        <p:nvSpPr>
          <p:cNvPr id="57" name="Shape 57">
            <a:hlinkClick r:id="rId3"/>
          </p:cNvPr>
          <p:cNvSpPr/>
          <p:nvPr/>
        </p:nvSpPr>
        <p:spPr>
          <a:xfrm>
            <a:off x="762000" y="935306"/>
            <a:ext cx="7096401" cy="5321574"/>
          </a:xfrm>
          <a:prstGeom prst="rect">
            <a:avLst/>
          </a:prstGeom>
          <a:blipFill>
            <a:blip r:embed="rId4"/>
            <a:stretch>
              <a:fillRect/>
            </a:stretch>
          </a:blipFill>
          <a:ln>
            <a:noFill/>
          </a:ln>
        </p:spPr>
      </p:sp>
    </p:spTree>
    <p:extLst>
      <p:ext uri="{BB962C8B-B14F-4D97-AF65-F5344CB8AC3E}">
        <p14:creationId xmlns:p14="http://schemas.microsoft.com/office/powerpoint/2010/main" val="302522252"/>
      </p:ext>
    </p:extLst>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85800" y="381000"/>
            <a:ext cx="7772400" cy="1219199"/>
          </a:xfrm>
          <a:prstGeom prst="rect">
            <a:avLst/>
          </a:prstGeom>
          <a:noFill/>
          <a:ln>
            <a:noFill/>
          </a:ln>
        </p:spPr>
        <p:txBody>
          <a:bodyPr lIns="91425" tIns="45700" rIns="91425" bIns="45700" anchor="t" anchorCtr="0">
            <a:noAutofit/>
          </a:bodyPr>
          <a:lstStyle/>
          <a:p>
            <a:pPr marL="0" marR="0" lvl="0" indent="0" algn="l" rtl="0">
              <a:lnSpc>
                <a:spcPct val="90000"/>
              </a:lnSpc>
              <a:spcBef>
                <a:spcPts val="880"/>
              </a:spcBef>
              <a:spcAft>
                <a:spcPts val="0"/>
              </a:spcAft>
              <a:buClr>
                <a:schemeClr val="dk2"/>
              </a:buClr>
              <a:buSzPct val="25000"/>
              <a:buFont typeface="Times New Roman"/>
              <a:buNone/>
            </a:pPr>
            <a:r>
              <a:rPr lang="en-US" sz="4400" b="1" i="0" u="none" strike="noStrike" cap="none" baseline="0">
                <a:solidFill>
                  <a:srgbClr val="AD1205"/>
                </a:solidFill>
                <a:latin typeface="Times New Roman"/>
                <a:ea typeface="Times New Roman"/>
                <a:cs typeface="Times New Roman"/>
                <a:sym typeface="Times New Roman"/>
              </a:rPr>
              <a:t>The 10th Amendment says…</a:t>
            </a:r>
          </a:p>
        </p:txBody>
      </p:sp>
      <p:sp>
        <p:nvSpPr>
          <p:cNvPr id="63" name="Shape 63"/>
          <p:cNvSpPr txBox="1">
            <a:spLocks noGrp="1"/>
          </p:cNvSpPr>
          <p:nvPr>
            <p:ph type="body" idx="1"/>
          </p:nvPr>
        </p:nvSpPr>
        <p:spPr>
          <a:xfrm>
            <a:off x="762000" y="1828800"/>
            <a:ext cx="7619999" cy="4267199"/>
          </a:xfrm>
          <a:prstGeom prst="rect">
            <a:avLst/>
          </a:prstGeom>
          <a:noFill/>
          <a:ln>
            <a:noFill/>
          </a:ln>
        </p:spPr>
        <p:txBody>
          <a:bodyPr lIns="91425" tIns="45700" rIns="91425" bIns="45700" anchor="t" anchorCtr="0">
            <a:noAutofit/>
          </a:bodyPr>
          <a:lstStyle/>
          <a:p>
            <a:pPr marL="0" marR="0" lvl="0" indent="0" algn="l" rtl="0">
              <a:lnSpc>
                <a:spcPct val="90000"/>
              </a:lnSpc>
              <a:spcBef>
                <a:spcPts val="640"/>
              </a:spcBef>
              <a:spcAft>
                <a:spcPts val="0"/>
              </a:spcAft>
              <a:buClr>
                <a:schemeClr val="dk1"/>
              </a:buClr>
              <a:buSzPct val="25000"/>
              <a:buFont typeface="Arial"/>
              <a:buNone/>
            </a:pPr>
            <a:r>
              <a:rPr lang="en-US" sz="3200" b="0" i="1" u="none" strike="noStrike" cap="none" baseline="0">
                <a:solidFill>
                  <a:srgbClr val="AD1205"/>
                </a:solidFill>
                <a:latin typeface="Arial"/>
                <a:ea typeface="Arial"/>
                <a:cs typeface="Arial"/>
                <a:sym typeface="Arial"/>
              </a:rPr>
              <a:t>   “The powers not delegated to the United States by the Constitution, nor prohibited by it to the States, are reserved to the States respectively, or to the people.”</a:t>
            </a:r>
          </a:p>
        </p:txBody>
      </p:sp>
    </p:spTree>
    <p:extLst>
      <p:ext uri="{BB962C8B-B14F-4D97-AF65-F5344CB8AC3E}">
        <p14:creationId xmlns:p14="http://schemas.microsoft.com/office/powerpoint/2010/main" val="91428778"/>
      </p:ext>
    </p:extLst>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685800" y="381000"/>
            <a:ext cx="7772400" cy="1219199"/>
          </a:xfrm>
          <a:prstGeom prst="rect">
            <a:avLst/>
          </a:prstGeom>
          <a:noFill/>
          <a:ln>
            <a:noFill/>
          </a:ln>
        </p:spPr>
        <p:txBody>
          <a:bodyPr lIns="91425" tIns="45700" rIns="91425" bIns="45700" anchor="t" anchorCtr="0">
            <a:noAutofit/>
          </a:bodyPr>
          <a:lstStyle/>
          <a:p>
            <a:pPr marL="0" marR="0" lvl="0" indent="0" algn="l" rtl="0">
              <a:lnSpc>
                <a:spcPct val="90000"/>
              </a:lnSpc>
              <a:spcBef>
                <a:spcPts val="880"/>
              </a:spcBef>
              <a:spcAft>
                <a:spcPts val="0"/>
              </a:spcAft>
              <a:buClr>
                <a:schemeClr val="dk2"/>
              </a:buClr>
              <a:buSzPct val="25000"/>
              <a:buFont typeface="Times New Roman"/>
              <a:buNone/>
            </a:pPr>
            <a:r>
              <a:rPr lang="en-US" sz="4400" b="1" i="0" u="none" strike="noStrike" cap="none" baseline="0">
                <a:solidFill>
                  <a:schemeClr val="dk2"/>
                </a:solidFill>
                <a:latin typeface="Times New Roman"/>
                <a:ea typeface="Times New Roman"/>
                <a:cs typeface="Times New Roman"/>
                <a:sym typeface="Times New Roman"/>
              </a:rPr>
              <a:t>10th Amendment</a:t>
            </a:r>
          </a:p>
        </p:txBody>
      </p:sp>
      <p:sp>
        <p:nvSpPr>
          <p:cNvPr id="69" name="Shape 69"/>
          <p:cNvSpPr txBox="1">
            <a:spLocks noGrp="1"/>
          </p:cNvSpPr>
          <p:nvPr>
            <p:ph type="body" idx="1"/>
          </p:nvPr>
        </p:nvSpPr>
        <p:spPr>
          <a:xfrm>
            <a:off x="685800" y="1278275"/>
            <a:ext cx="3809999" cy="4114800"/>
          </a:xfrm>
          <a:prstGeom prst="rect">
            <a:avLst/>
          </a:prstGeom>
          <a:noFill/>
          <a:ln>
            <a:noFill/>
          </a:ln>
        </p:spPr>
        <p:txBody>
          <a:bodyPr lIns="91425" tIns="45700" rIns="91425" bIns="45700" anchor="t" anchorCtr="0">
            <a:noAutofit/>
          </a:bodyPr>
          <a:lstStyle/>
          <a:p>
            <a:pPr marL="0" marR="0" lvl="0" indent="0" algn="l" rtl="0">
              <a:lnSpc>
                <a:spcPct val="80000"/>
              </a:lnSpc>
              <a:spcBef>
                <a:spcPts val="480"/>
              </a:spcBef>
              <a:spcAft>
                <a:spcPts val="0"/>
              </a:spcAft>
              <a:buClr>
                <a:schemeClr val="dk1"/>
              </a:buClr>
              <a:buSzPct val="80000"/>
              <a:buFont typeface="Arial"/>
              <a:buAutoNum type="arabicPeriod"/>
            </a:pPr>
            <a:r>
              <a:rPr lang="en-US" sz="2400" b="0" i="0" u="none" strike="noStrike" cap="none" baseline="0">
                <a:solidFill>
                  <a:schemeClr val="dk1"/>
                </a:solidFill>
                <a:latin typeface="Arial"/>
                <a:ea typeface="Arial"/>
                <a:cs typeface="Arial"/>
                <a:sym typeface="Arial"/>
              </a:rPr>
              <a:t>Originally, the Bill of Rights only applied to federal laws</a:t>
            </a:r>
          </a:p>
          <a:p>
            <a:pPr marL="0" marR="0" lvl="0" indent="0" algn="l" rtl="0">
              <a:lnSpc>
                <a:spcPct val="80000"/>
              </a:lnSpc>
              <a:spcBef>
                <a:spcPts val="480"/>
              </a:spcBef>
              <a:spcAft>
                <a:spcPts val="0"/>
              </a:spcAft>
              <a:buClr>
                <a:schemeClr val="dk1"/>
              </a:buClr>
              <a:buSzPct val="80000"/>
              <a:buFont typeface="Arial"/>
              <a:buAutoNum type="arabicPeriod"/>
            </a:pPr>
            <a:r>
              <a:rPr lang="en-US" sz="2400" b="0" i="0" u="none" strike="noStrike" cap="none" baseline="0">
                <a:solidFill>
                  <a:schemeClr val="dk1"/>
                </a:solidFill>
                <a:latin typeface="Arial"/>
                <a:ea typeface="Arial"/>
                <a:cs typeface="Arial"/>
                <a:sym typeface="Arial"/>
              </a:rPr>
              <a:t>The 10th amendment says that anything that is not specifically the federal govt’s job, is left up to the states</a:t>
            </a:r>
          </a:p>
          <a:p>
            <a:pPr marL="742950" marR="0" lvl="1" indent="-285750" algn="l" rtl="0">
              <a:lnSpc>
                <a:spcPct val="80000"/>
              </a:lnSpc>
              <a:spcBef>
                <a:spcPts val="400"/>
              </a:spcBef>
              <a:spcAft>
                <a:spcPts val="0"/>
              </a:spcAft>
              <a:buClr>
                <a:schemeClr val="dk1"/>
              </a:buClr>
              <a:buSzPct val="80000"/>
              <a:buFont typeface="Arial"/>
              <a:buAutoNum type="arabicPeriod"/>
            </a:pPr>
            <a:r>
              <a:rPr lang="en-US" sz="2000" b="0" i="0" u="none" strike="noStrike" cap="none" baseline="0">
                <a:solidFill>
                  <a:schemeClr val="dk1"/>
                </a:solidFill>
                <a:latin typeface="Arial"/>
                <a:ea typeface="Arial"/>
                <a:cs typeface="Arial"/>
                <a:sym typeface="Arial"/>
              </a:rPr>
              <a:t>Federalism- the balance of power between federal and state gov’ts</a:t>
            </a:r>
          </a:p>
          <a:p>
            <a:pPr marL="0" marR="0" lvl="0" indent="0" algn="l" rtl="0">
              <a:lnSpc>
                <a:spcPct val="80000"/>
              </a:lnSpc>
              <a:spcBef>
                <a:spcPts val="480"/>
              </a:spcBef>
              <a:spcAft>
                <a:spcPts val="0"/>
              </a:spcAft>
              <a:buClr>
                <a:schemeClr val="dk1"/>
              </a:buClr>
              <a:buSzPct val="80000"/>
              <a:buFont typeface="Arial"/>
              <a:buAutoNum type="arabicPeriod"/>
            </a:pPr>
            <a:r>
              <a:rPr lang="en-US" sz="2400" b="0" i="0" u="none" strike="noStrike" cap="none" baseline="0">
                <a:solidFill>
                  <a:schemeClr val="dk1"/>
                </a:solidFill>
                <a:latin typeface="Arial"/>
                <a:ea typeface="Arial"/>
                <a:cs typeface="Arial"/>
                <a:sym typeface="Arial"/>
              </a:rPr>
              <a:t>14th Amendment made the Bill of Rights applicable to both federal and state laws </a:t>
            </a:r>
          </a:p>
        </p:txBody>
      </p:sp>
      <p:sp>
        <p:nvSpPr>
          <p:cNvPr id="70" name="Shape 70"/>
          <p:cNvSpPr/>
          <p:nvPr/>
        </p:nvSpPr>
        <p:spPr>
          <a:xfrm>
            <a:off x="4645025" y="1752600"/>
            <a:ext cx="3959225" cy="4183061"/>
          </a:xfrm>
          <a:prstGeom prst="rect">
            <a:avLst/>
          </a:prstGeom>
          <a:noFill/>
          <a:ln>
            <a:noFill/>
          </a:ln>
        </p:spPr>
        <p:txBody>
          <a:bodyPr lIns="91425" tIns="91425" rIns="91425" bIns="91425" anchor="ctr" anchorCtr="0">
            <a:noAutofit/>
          </a:bodyPr>
          <a:lstStyle/>
          <a:p>
            <a:endParaRPr/>
          </a:p>
        </p:txBody>
      </p:sp>
      <p:pic>
        <p:nvPicPr>
          <p:cNvPr id="71" name="Shape 71"/>
          <p:cNvPicPr preferRelativeResize="0"/>
          <p:nvPr/>
        </p:nvPicPr>
        <p:blipFill>
          <a:blip r:embed="rId3"/>
          <a:stretch>
            <a:fillRect/>
          </a:stretch>
        </p:blipFill>
        <p:spPr>
          <a:xfrm>
            <a:off x="4645025" y="1987941"/>
            <a:ext cx="3743510" cy="3947720"/>
          </a:xfrm>
          <a:prstGeom prst="rect">
            <a:avLst/>
          </a:prstGeom>
          <a:noFill/>
          <a:ln>
            <a:noFill/>
          </a:ln>
        </p:spPr>
      </p:pic>
    </p:spTree>
    <p:extLst>
      <p:ext uri="{BB962C8B-B14F-4D97-AF65-F5344CB8AC3E}">
        <p14:creationId xmlns:p14="http://schemas.microsoft.com/office/powerpoint/2010/main" val="1929292765"/>
      </p:ext>
    </p:extLst>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685800" y="242775"/>
            <a:ext cx="7772400" cy="1219199"/>
          </a:xfrm>
          <a:prstGeom prst="rect">
            <a:avLst/>
          </a:prstGeom>
        </p:spPr>
        <p:txBody>
          <a:bodyPr lIns="91425" tIns="91425" rIns="91425" bIns="91425" anchor="t" anchorCtr="0">
            <a:noAutofit/>
          </a:bodyPr>
          <a:lstStyle/>
          <a:p>
            <a:pPr lvl="0" rtl="0">
              <a:buNone/>
            </a:pPr>
            <a:r>
              <a:rPr lang="en-US" sz="4800">
                <a:solidFill>
                  <a:srgbClr val="990000"/>
                </a:solidFill>
              </a:rPr>
              <a:t>Arizona v. United States</a:t>
            </a:r>
          </a:p>
          <a:p>
            <a:pPr lvl="0" rtl="0">
              <a:buNone/>
            </a:pPr>
            <a:r>
              <a:rPr lang="en-US" sz="1800">
                <a:solidFill>
                  <a:srgbClr val="990000"/>
                </a:solidFill>
              </a:rPr>
              <a:t>Traditionally, immigration has been the Federal government's responsibility. However, in 2010, Arizona Governor Jan Brewer did not feel that the Federal Government was doing enough to address illegal immigration in Arizona. The Governor and Arizona's state congress created SB 1070, legislation which took Federal immigration laws and made them enforceable by the State of Arizona. SB 1070 made it a state misdemeanor crime for an immigrant to be in Arizona without carrying registration documents required by Federal law, authorized state and local law enforcement of federal immigration laws, and creacked down on those sheltering, hiring and transporting illegal immigrants.</a:t>
            </a:r>
          </a:p>
          <a:p>
            <a:endParaRPr lang="en-US" sz="1800">
              <a:solidFill>
                <a:srgbClr val="990000"/>
              </a:solidFill>
            </a:endParaRPr>
          </a:p>
        </p:txBody>
      </p:sp>
      <p:sp>
        <p:nvSpPr>
          <p:cNvPr id="84" name="Shape 84"/>
          <p:cNvSpPr txBox="1">
            <a:spLocks noGrp="1"/>
          </p:cNvSpPr>
          <p:nvPr>
            <p:ph type="body" idx="1"/>
          </p:nvPr>
        </p:nvSpPr>
        <p:spPr>
          <a:xfrm>
            <a:off x="685800" y="5854571"/>
            <a:ext cx="3737100" cy="322200"/>
          </a:xfrm>
          <a:prstGeom prst="rect">
            <a:avLst/>
          </a:prstGeom>
        </p:spPr>
        <p:txBody>
          <a:bodyPr lIns="91425" tIns="91425" rIns="91425" bIns="91425" anchor="t" anchorCtr="0">
            <a:noAutofit/>
          </a:bodyPr>
          <a:lstStyle/>
          <a:p>
            <a:endParaRPr/>
          </a:p>
        </p:txBody>
      </p:sp>
      <p:sp>
        <p:nvSpPr>
          <p:cNvPr id="85" name="Shape 85"/>
          <p:cNvSpPr txBox="1">
            <a:spLocks noGrp="1"/>
          </p:cNvSpPr>
          <p:nvPr>
            <p:ph type="body" idx="4294967295"/>
          </p:nvPr>
        </p:nvSpPr>
        <p:spPr>
          <a:xfrm>
            <a:off x="685800" y="3882071"/>
            <a:ext cx="3737100" cy="4267199"/>
          </a:xfrm>
          <a:prstGeom prst="rect">
            <a:avLst/>
          </a:prstGeom>
        </p:spPr>
        <p:txBody>
          <a:bodyPr lIns="91425" tIns="91425" rIns="91425" bIns="91425" anchor="t" anchorCtr="0">
            <a:noAutofit/>
          </a:bodyPr>
          <a:lstStyle/>
          <a:p>
            <a:pPr lvl="0" rtl="0">
              <a:buNone/>
            </a:pPr>
            <a:r>
              <a:rPr lang="en-US">
                <a:solidFill>
                  <a:srgbClr val="A61C00"/>
                </a:solidFill>
              </a:rPr>
              <a:t>Is this Constitutional? This is a 10th Amendment issue!</a:t>
            </a:r>
          </a:p>
        </p:txBody>
      </p:sp>
      <p:pic>
        <p:nvPicPr>
          <p:cNvPr id="86" name="Shape 86"/>
          <p:cNvPicPr preferRelativeResize="0"/>
          <p:nvPr/>
        </p:nvPicPr>
        <p:blipFill>
          <a:blip r:embed="rId3"/>
          <a:stretch>
            <a:fillRect/>
          </a:stretch>
        </p:blipFill>
        <p:spPr>
          <a:xfrm>
            <a:off x="6437250" y="3626700"/>
            <a:ext cx="1733550" cy="2628900"/>
          </a:xfrm>
          <a:prstGeom prst="rect">
            <a:avLst/>
          </a:prstGeom>
          <a:noFill/>
          <a:ln>
            <a:noFill/>
          </a:ln>
        </p:spPr>
      </p:pic>
      <p:pic>
        <p:nvPicPr>
          <p:cNvPr id="87" name="Shape 87"/>
          <p:cNvPicPr preferRelativeResize="0"/>
          <p:nvPr/>
        </p:nvPicPr>
        <p:blipFill>
          <a:blip r:embed="rId4"/>
          <a:stretch>
            <a:fillRect/>
          </a:stretch>
        </p:blipFill>
        <p:spPr>
          <a:xfrm>
            <a:off x="4422900" y="3836250"/>
            <a:ext cx="1895475" cy="2419350"/>
          </a:xfrm>
          <a:prstGeom prst="rect">
            <a:avLst/>
          </a:prstGeom>
          <a:noFill/>
          <a:ln>
            <a:noFill/>
          </a:ln>
        </p:spPr>
      </p:pic>
    </p:spTree>
    <p:extLst>
      <p:ext uri="{BB962C8B-B14F-4D97-AF65-F5344CB8AC3E}">
        <p14:creationId xmlns:p14="http://schemas.microsoft.com/office/powerpoint/2010/main" val="2778807622"/>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85800" y="533400"/>
            <a:ext cx="8001000" cy="990599"/>
          </a:xfrm>
          <a:prstGeom prst="rect">
            <a:avLst/>
          </a:prstGeom>
          <a:noFill/>
          <a:ln>
            <a:noFill/>
          </a:ln>
        </p:spPr>
        <p:txBody>
          <a:bodyPr lIns="91425" tIns="45700" rIns="91425" bIns="45700" anchor="t" anchorCtr="0">
            <a:noAutofit/>
          </a:bodyPr>
          <a:lstStyle/>
          <a:p>
            <a:pPr marL="0" marR="0" lvl="0" indent="0" algn="l" rtl="0">
              <a:lnSpc>
                <a:spcPct val="100000"/>
              </a:lnSpc>
              <a:spcBef>
                <a:spcPts val="720"/>
              </a:spcBef>
              <a:spcAft>
                <a:spcPts val="0"/>
              </a:spcAft>
              <a:buClr>
                <a:schemeClr val="dk2"/>
              </a:buClr>
              <a:buSzPct val="25000"/>
              <a:buFont typeface="Arial"/>
              <a:buNone/>
            </a:pPr>
            <a:r>
              <a:rPr lang="en-US" sz="3600" b="1" i="0" u="none" strike="noStrike" cap="none" baseline="0">
                <a:solidFill>
                  <a:schemeClr val="dk2"/>
                </a:solidFill>
                <a:latin typeface="Arial"/>
                <a:ea typeface="Arial"/>
                <a:cs typeface="Arial"/>
                <a:sym typeface="Arial"/>
              </a:rPr>
              <a:t>What is a Bill of Rights?</a:t>
            </a:r>
          </a:p>
        </p:txBody>
      </p:sp>
      <p:sp>
        <p:nvSpPr>
          <p:cNvPr id="59" name="Shape 59"/>
          <p:cNvSpPr txBox="1">
            <a:spLocks noGrp="1"/>
          </p:cNvSpPr>
          <p:nvPr>
            <p:ph type="body" idx="1"/>
          </p:nvPr>
        </p:nvSpPr>
        <p:spPr>
          <a:xfrm>
            <a:off x="685800" y="1676400"/>
            <a:ext cx="3922712" cy="4572000"/>
          </a:xfrm>
          <a:prstGeom prst="rect">
            <a:avLst/>
          </a:prstGeom>
          <a:noFill/>
          <a:ln>
            <a:noFill/>
          </a:ln>
        </p:spPr>
        <p:txBody>
          <a:bodyPr lIns="91425" tIns="45700" rIns="91425" bIns="45700" anchor="t" anchorCtr="0">
            <a:noAutofit/>
          </a:bodyPr>
          <a:lstStyle/>
          <a:p>
            <a:pPr marR="0" lvl="0" indent="0" algn="l" rtl="0">
              <a:lnSpc>
                <a:spcPct val="100000"/>
              </a:lnSpc>
              <a:spcBef>
                <a:spcPts val="480"/>
              </a:spcBef>
              <a:spcAft>
                <a:spcPts val="0"/>
              </a:spcAft>
              <a:buNone/>
            </a:pPr>
            <a:r>
              <a:rPr lang="en-US" sz="2400"/>
              <a:t>1. </a:t>
            </a:r>
            <a:r>
              <a:rPr lang="en-US" sz="2400" b="0" i="0" u="none" strike="noStrike" cap="none" baseline="0">
                <a:solidFill>
                  <a:schemeClr val="dk1"/>
                </a:solidFill>
                <a:latin typeface="Arial"/>
                <a:ea typeface="Arial"/>
                <a:cs typeface="Arial"/>
                <a:sym typeface="Arial"/>
              </a:rPr>
              <a:t>A statement of fundamental freedoms, rights and privileges for U.S. citizens</a:t>
            </a:r>
          </a:p>
          <a:p>
            <a:pPr marL="742950" marR="0" lvl="1" indent="-285750" algn="l" rtl="0">
              <a:lnSpc>
                <a:spcPct val="100000"/>
              </a:lnSpc>
              <a:spcBef>
                <a:spcPts val="440"/>
              </a:spcBef>
              <a:spcAft>
                <a:spcPts val="0"/>
              </a:spcAft>
              <a:buClr>
                <a:schemeClr val="dk2"/>
              </a:buClr>
              <a:buSzPct val="70000"/>
              <a:buFont typeface="Arial"/>
              <a:buAutoNum type="arabicPeriod"/>
            </a:pPr>
            <a:r>
              <a:rPr lang="en-US" sz="2200" b="0" i="0" u="none" strike="noStrike" cap="none" baseline="0">
                <a:solidFill>
                  <a:schemeClr val="dk1"/>
                </a:solidFill>
                <a:latin typeface="Arial"/>
                <a:ea typeface="Arial"/>
                <a:cs typeface="Arial"/>
                <a:sym typeface="Arial"/>
              </a:rPr>
              <a:t>Limits the power of the Federal Gov’t</a:t>
            </a:r>
          </a:p>
          <a:p>
            <a:endParaRPr lang="en-US" sz="2200" b="0" i="0" u="none" strike="noStrike" cap="none" baseline="0">
              <a:solidFill>
                <a:schemeClr val="dk1"/>
              </a:solidFill>
              <a:latin typeface="Arial"/>
              <a:ea typeface="Arial"/>
              <a:cs typeface="Arial"/>
              <a:sym typeface="Arial"/>
            </a:endParaRPr>
          </a:p>
          <a:p>
            <a:pPr marR="0" lvl="0" indent="0" algn="l" rtl="0">
              <a:lnSpc>
                <a:spcPct val="100000"/>
              </a:lnSpc>
              <a:spcBef>
                <a:spcPts val="480"/>
              </a:spcBef>
              <a:spcAft>
                <a:spcPts val="0"/>
              </a:spcAft>
              <a:buNone/>
            </a:pPr>
            <a:r>
              <a:rPr lang="en-US" sz="2400"/>
              <a:t>2. </a:t>
            </a:r>
            <a:r>
              <a:rPr lang="en-US" sz="2400" b="0" i="0" u="none" strike="noStrike" cap="none" baseline="0">
                <a:solidFill>
                  <a:schemeClr val="dk1"/>
                </a:solidFill>
                <a:latin typeface="Arial"/>
                <a:ea typeface="Arial"/>
                <a:cs typeface="Arial"/>
                <a:sym typeface="Arial"/>
              </a:rPr>
              <a:t>First 10 Amendments</a:t>
            </a:r>
          </a:p>
          <a:p>
            <a:endParaRPr lang="en-US" sz="2400" b="0" i="0" u="none" strike="noStrike" cap="none" baseline="0">
              <a:solidFill>
                <a:schemeClr val="dk1"/>
              </a:solidFill>
              <a:latin typeface="Arial"/>
              <a:ea typeface="Arial"/>
              <a:cs typeface="Arial"/>
              <a:sym typeface="Arial"/>
            </a:endParaRPr>
          </a:p>
        </p:txBody>
      </p:sp>
      <p:pic>
        <p:nvPicPr>
          <p:cNvPr id="60" name="Shape 60"/>
          <p:cNvPicPr preferRelativeResize="0"/>
          <p:nvPr/>
        </p:nvPicPr>
        <p:blipFill>
          <a:blip r:embed="rId4"/>
          <a:stretch>
            <a:fillRect/>
          </a:stretch>
        </p:blipFill>
        <p:spPr>
          <a:xfrm>
            <a:off x="4608512" y="1788550"/>
            <a:ext cx="4200916" cy="354422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10800000" flipH="1">
            <a:off x="685800" y="264900"/>
            <a:ext cx="954900" cy="116099"/>
          </a:xfrm>
          <a:prstGeom prst="rect">
            <a:avLst/>
          </a:prstGeom>
        </p:spPr>
        <p:txBody>
          <a:bodyPr lIns="91425" tIns="91425" rIns="91425" bIns="91425" anchor="t" anchorCtr="0">
            <a:noAutofit/>
          </a:bodyPr>
          <a:lstStyle/>
          <a:p>
            <a:endParaRPr/>
          </a:p>
        </p:txBody>
      </p:sp>
      <p:sp>
        <p:nvSpPr>
          <p:cNvPr id="93" name="Shape 93"/>
          <p:cNvSpPr txBox="1">
            <a:spLocks noGrp="1"/>
          </p:cNvSpPr>
          <p:nvPr>
            <p:ph type="body" idx="1"/>
          </p:nvPr>
        </p:nvSpPr>
        <p:spPr>
          <a:xfrm>
            <a:off x="4873425" y="417300"/>
            <a:ext cx="3737100" cy="4267199"/>
          </a:xfrm>
          <a:prstGeom prst="rect">
            <a:avLst/>
          </a:prstGeom>
        </p:spPr>
        <p:txBody>
          <a:bodyPr lIns="91425" tIns="91425" rIns="91425" bIns="91425" anchor="t" anchorCtr="0">
            <a:noAutofit/>
          </a:bodyPr>
          <a:lstStyle/>
          <a:p>
            <a:pPr lvl="0" rtl="0">
              <a:buNone/>
            </a:pPr>
            <a:r>
              <a:rPr lang="en-US" sz="1800">
                <a:solidFill>
                  <a:srgbClr val="A61C00"/>
                </a:solidFill>
              </a:rPr>
              <a:t>Arguments for United States:</a:t>
            </a:r>
          </a:p>
          <a:p>
            <a:pPr lvl="0" rtl="0">
              <a:buNone/>
            </a:pPr>
            <a:r>
              <a:rPr lang="en-US" sz="1200">
                <a:solidFill>
                  <a:srgbClr val="A61C00"/>
                </a:solidFill>
              </a:rPr>
              <a:t>1. The "Support Our Law Enforcement and Safe Neighborhoods Act (S.B. 1070) promotes racial profiling, leading to police officers pulling over more people who appear to be of Latin American descent.</a:t>
            </a:r>
          </a:p>
          <a:p>
            <a:pPr marL="0" lvl="0" indent="0" rtl="0">
              <a:buNone/>
            </a:pPr>
            <a:r>
              <a:rPr lang="en-US" sz="1200">
                <a:solidFill>
                  <a:srgbClr val="A61C00"/>
                </a:solidFill>
              </a:rPr>
              <a:t>2. The law interferes with out Civil Rights, and gives the state of Arizona too much power.</a:t>
            </a:r>
          </a:p>
          <a:p>
            <a:pPr marL="0" lvl="0" indent="0" rtl="0">
              <a:buNone/>
            </a:pPr>
            <a:r>
              <a:rPr lang="en-US" sz="1200">
                <a:solidFill>
                  <a:srgbClr val="A61C00"/>
                </a:solidFill>
              </a:rPr>
              <a:t>3. Illegal immigrants are simply looking for a better life, and are an important part of the Arizona economy and workforce.</a:t>
            </a:r>
          </a:p>
          <a:p>
            <a:pPr marL="0" lvl="0" indent="0" rtl="0">
              <a:buNone/>
            </a:pPr>
            <a:r>
              <a:rPr lang="en-US" sz="1200">
                <a:solidFill>
                  <a:srgbClr val="A61C00"/>
                </a:solidFill>
              </a:rPr>
              <a:t>4. A state does not have the authority to address immigration, which is Constitutionally a Federal responsibility. THe federal government claims that the law is unconstitutional, on the theory that Arizona was trying to move in on the federal government's superior power to enforce federal immigration laws.</a:t>
            </a:r>
          </a:p>
        </p:txBody>
      </p:sp>
      <p:sp>
        <p:nvSpPr>
          <p:cNvPr id="94" name="Shape 94"/>
          <p:cNvSpPr txBox="1">
            <a:spLocks noGrp="1"/>
          </p:cNvSpPr>
          <p:nvPr>
            <p:ph type="body" idx="4294967295"/>
          </p:nvPr>
        </p:nvSpPr>
        <p:spPr>
          <a:xfrm>
            <a:off x="757275" y="417300"/>
            <a:ext cx="3737100" cy="4267199"/>
          </a:xfrm>
          <a:prstGeom prst="rect">
            <a:avLst/>
          </a:prstGeom>
        </p:spPr>
        <p:txBody>
          <a:bodyPr lIns="91425" tIns="91425" rIns="91425" bIns="91425" anchor="t" anchorCtr="0">
            <a:noAutofit/>
          </a:bodyPr>
          <a:lstStyle/>
          <a:p>
            <a:pPr lvl="0" rtl="0">
              <a:buNone/>
            </a:pPr>
            <a:r>
              <a:rPr lang="en-US" sz="1800">
                <a:solidFill>
                  <a:srgbClr val="990000"/>
                </a:solidFill>
              </a:rPr>
              <a:t>Arguments for Arizona:</a:t>
            </a:r>
          </a:p>
          <a:p>
            <a:pPr lvl="0" rtl="0">
              <a:buNone/>
            </a:pPr>
            <a:r>
              <a:rPr lang="en-US" sz="1200">
                <a:solidFill>
                  <a:srgbClr val="990000"/>
                </a:solidFill>
              </a:rPr>
              <a:t>1. Nearly half (47%) of illegal aliens enter the U.S. along the Arizona/Mexico border.</a:t>
            </a:r>
          </a:p>
          <a:p>
            <a:pPr lvl="0" rtl="0">
              <a:buNone/>
            </a:pPr>
            <a:r>
              <a:rPr lang="en-US" sz="1200">
                <a:solidFill>
                  <a:srgbClr val="990000"/>
                </a:solidFill>
              </a:rPr>
              <a:t>2. in 2009, the total education, medical, and incarceration costs in Arizona due to illegal immigration are $2.6 Billion a year.</a:t>
            </a:r>
          </a:p>
          <a:p>
            <a:pPr lvl="0" rtl="0">
              <a:buNone/>
            </a:pPr>
            <a:r>
              <a:rPr lang="en-US" sz="1200">
                <a:solidFill>
                  <a:srgbClr val="990000"/>
                </a:solidFill>
              </a:rPr>
              <a:t>3. The Arizona Department of Corrections estimates that 17% of it's prison population is illegal aliens, and 22% of felony defendants in Maricopa County are illegal aliens. The criminal records of over 55,000 illegal aliens nationwide revealed:</a:t>
            </a:r>
          </a:p>
          <a:p>
            <a:pPr lvl="0" rtl="0">
              <a:buNone/>
            </a:pPr>
            <a:r>
              <a:rPr lang="en-US" sz="1200">
                <a:solidFill>
                  <a:srgbClr val="990000"/>
                </a:solidFill>
              </a:rPr>
              <a:t>	- An average of 8 arrests and 13 offenses each per individual.</a:t>
            </a:r>
          </a:p>
          <a:p>
            <a:pPr lvl="0" rtl="0">
              <a:buNone/>
            </a:pPr>
            <a:r>
              <a:rPr lang="en-US" sz="1200">
                <a:solidFill>
                  <a:srgbClr val="990000"/>
                </a:solidFill>
              </a:rPr>
              <a:t>	- 45% were arrested for drug or immigration offenses; 15% for property-related offenses such as burglary, larceny-theft, moto vehicle theft, or property damage; 12% were for murder, robbery, assault, and sex-related crimes.</a:t>
            </a:r>
          </a:p>
          <a:p>
            <a:pPr lvl="0" rtl="0">
              <a:buNone/>
            </a:pPr>
            <a:r>
              <a:rPr lang="en-US" sz="1200">
                <a:solidFill>
                  <a:srgbClr val="990000"/>
                </a:solidFill>
              </a:rPr>
              <a:t>4. The escalating drug war in Mexico is spilling over the border. Federal agents seized over 1.2 million lbs of marijuana at the Arizona/Mexico border alone.</a:t>
            </a:r>
          </a:p>
          <a:p>
            <a:pPr lvl="0" rtl="0">
              <a:buNone/>
            </a:pPr>
            <a:r>
              <a:rPr lang="en-US" sz="1200">
                <a:solidFill>
                  <a:srgbClr val="990000"/>
                </a:solidFill>
              </a:rPr>
              <a:t>5. Between 2007 and 2009 there were 2,500 murders in Mexico near the Arizona border.</a:t>
            </a:r>
          </a:p>
          <a:p>
            <a:pPr lvl="0" rtl="0">
              <a:buNone/>
            </a:pPr>
            <a:r>
              <a:rPr lang="en-US" sz="1200">
                <a:solidFill>
                  <a:srgbClr val="990000"/>
                </a:solidFill>
              </a:rPr>
              <a:t>6. The lack of Federal action in regards to illegal immigration in Arizona leaves Arizona no choice but to act to protect its citizens.</a:t>
            </a:r>
          </a:p>
        </p:txBody>
      </p:sp>
      <p:sp>
        <p:nvSpPr>
          <p:cNvPr id="95" name="Shape 95"/>
          <p:cNvSpPr txBox="1"/>
          <p:nvPr/>
        </p:nvSpPr>
        <p:spPr>
          <a:xfrm>
            <a:off x="5148150" y="4456553"/>
            <a:ext cx="2936399" cy="2022000"/>
          </a:xfrm>
          <a:prstGeom prst="rect">
            <a:avLst/>
          </a:prstGeom>
          <a:noFill/>
        </p:spPr>
        <p:txBody>
          <a:bodyPr lIns="91425" tIns="91425" rIns="91425" bIns="91425" anchor="t" anchorCtr="0">
            <a:noAutofit/>
          </a:bodyPr>
          <a:lstStyle/>
          <a:p>
            <a:pPr lvl="0" rtl="0">
              <a:buNone/>
            </a:pPr>
            <a:r>
              <a:rPr lang="en-US"/>
              <a:t>*On the back of your paper, answer the following questions:</a:t>
            </a:r>
          </a:p>
          <a:p>
            <a:pPr lvl="0" rtl="0">
              <a:buNone/>
            </a:pPr>
            <a:r>
              <a:rPr lang="en-US"/>
              <a:t>1. Which side do you agree with more? Why? Give examples. (2-3 sentences)</a:t>
            </a:r>
          </a:p>
          <a:p>
            <a:pPr>
              <a:buNone/>
            </a:pPr>
            <a:r>
              <a:rPr lang="en-US"/>
              <a:t>2. In your opinion, who should be in control of immigration, the Federal gov't or the states?</a:t>
            </a:r>
          </a:p>
        </p:txBody>
      </p:sp>
    </p:spTree>
    <p:extLst>
      <p:ext uri="{BB962C8B-B14F-4D97-AF65-F5344CB8AC3E}">
        <p14:creationId xmlns:p14="http://schemas.microsoft.com/office/powerpoint/2010/main" val="1501405895"/>
      </p:ext>
    </p:extLst>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685800" y="381000"/>
            <a:ext cx="7772400" cy="1219199"/>
          </a:xfrm>
          <a:prstGeom prst="rect">
            <a:avLst/>
          </a:prstGeom>
        </p:spPr>
        <p:txBody>
          <a:bodyPr lIns="91425" tIns="91425" rIns="91425" bIns="91425" anchor="t" anchorCtr="0">
            <a:noAutofit/>
          </a:bodyPr>
          <a:lstStyle/>
          <a:p>
            <a:pPr>
              <a:buNone/>
            </a:pPr>
            <a:r>
              <a:rPr lang="en-US"/>
              <a:t>Result of the Case</a:t>
            </a:r>
          </a:p>
        </p:txBody>
      </p:sp>
      <p:sp>
        <p:nvSpPr>
          <p:cNvPr id="101" name="Shape 101"/>
          <p:cNvSpPr txBox="1">
            <a:spLocks noGrp="1"/>
          </p:cNvSpPr>
          <p:nvPr>
            <p:ph type="body" idx="1"/>
          </p:nvPr>
        </p:nvSpPr>
        <p:spPr>
          <a:xfrm>
            <a:off x="762000" y="1828800"/>
            <a:ext cx="7601099" cy="4267199"/>
          </a:xfrm>
          <a:prstGeom prst="rect">
            <a:avLst/>
          </a:prstGeom>
        </p:spPr>
        <p:txBody>
          <a:bodyPr lIns="91425" tIns="91425" rIns="91425" bIns="91425" anchor="t" anchorCtr="0">
            <a:noAutofit/>
          </a:bodyPr>
          <a:lstStyle/>
          <a:p>
            <a:pPr>
              <a:buNone/>
            </a:pPr>
            <a:r>
              <a:rPr lang="en-US" sz="1800" dirty="0">
                <a:solidFill>
                  <a:srgbClr val="A61C00"/>
                </a:solidFill>
              </a:rPr>
              <a:t>In June 2012, the U.S. Supreme Court ruled on the </a:t>
            </a:r>
            <a:r>
              <a:rPr lang="en-US" sz="1800" dirty="0" smtClean="0">
                <a:solidFill>
                  <a:srgbClr val="A61C00"/>
                </a:solidFill>
              </a:rPr>
              <a:t>case, Arizona v. United States, </a:t>
            </a:r>
            <a:r>
              <a:rPr lang="en-US" sz="1800" dirty="0">
                <a:solidFill>
                  <a:srgbClr val="A61C00"/>
                </a:solidFill>
              </a:rPr>
              <a:t>upholding the provision requiring immigration status checks during law enforcement stops, but striking down three other provisions as violations of the Supremacy Clause (Art. 6, Section 1.2 establishes the U.S. Constitution, federal statutes, and U.S. Treaties as "the supreme law of the land.") of the United States Constitution.</a:t>
            </a:r>
            <a:r>
              <a:rPr lang="en-US" sz="1800" dirty="0">
                <a:solidFill>
                  <a:srgbClr val="A61C00"/>
                </a:solidFill>
                <a:hlinkClick r:id="rId3"/>
              </a:rPr>
              <a:t> </a:t>
            </a:r>
          </a:p>
        </p:txBody>
      </p:sp>
      <p:pic>
        <p:nvPicPr>
          <p:cNvPr id="102" name="Shape 102"/>
          <p:cNvPicPr preferRelativeResize="0"/>
          <p:nvPr/>
        </p:nvPicPr>
        <p:blipFill>
          <a:blip r:embed="rId4"/>
          <a:stretch>
            <a:fillRect/>
          </a:stretch>
        </p:blipFill>
        <p:spPr>
          <a:xfrm>
            <a:off x="2668062" y="3870487"/>
            <a:ext cx="3510542" cy="2411363"/>
          </a:xfrm>
          <a:prstGeom prst="rect">
            <a:avLst/>
          </a:prstGeom>
          <a:noFill/>
          <a:ln>
            <a:noFill/>
          </a:ln>
        </p:spPr>
      </p:pic>
    </p:spTree>
    <p:extLst>
      <p:ext uri="{BB962C8B-B14F-4D97-AF65-F5344CB8AC3E}">
        <p14:creationId xmlns:p14="http://schemas.microsoft.com/office/powerpoint/2010/main" val="1787871451"/>
      </p:ext>
    </p:extLst>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685800" y="381000"/>
            <a:ext cx="7772400" cy="1219199"/>
          </a:xfrm>
          <a:prstGeom prst="rect">
            <a:avLst/>
          </a:prstGeom>
          <a:noFill/>
          <a:ln>
            <a:noFill/>
          </a:ln>
        </p:spPr>
        <p:txBody>
          <a:bodyPr lIns="91425" tIns="45700" rIns="91425" bIns="45700" anchor="t" anchorCtr="0">
            <a:noAutofit/>
          </a:bodyPr>
          <a:lstStyle/>
          <a:p>
            <a:pPr marL="0" marR="0" lvl="0" indent="0" algn="l" rtl="0">
              <a:lnSpc>
                <a:spcPct val="90000"/>
              </a:lnSpc>
              <a:spcBef>
                <a:spcPts val="880"/>
              </a:spcBef>
              <a:spcAft>
                <a:spcPts val="0"/>
              </a:spcAft>
              <a:buClr>
                <a:schemeClr val="dk2"/>
              </a:buClr>
              <a:buSzPct val="25000"/>
              <a:buFont typeface="Times New Roman"/>
              <a:buNone/>
            </a:pPr>
            <a:r>
              <a:rPr lang="en-US" sz="4400" b="1" i="0" u="none" strike="noStrike" cap="none" baseline="0" smtClean="0">
                <a:solidFill>
                  <a:schemeClr val="dk2"/>
                </a:solidFill>
                <a:latin typeface="Times New Roman"/>
                <a:ea typeface="Times New Roman"/>
                <a:cs typeface="Times New Roman"/>
                <a:sym typeface="Times New Roman"/>
              </a:rPr>
              <a:t>Review</a:t>
            </a:r>
            <a:endParaRPr lang="en-US" sz="4400" b="1" i="0" u="none" strike="noStrike" cap="none" baseline="0">
              <a:solidFill>
                <a:schemeClr val="dk2"/>
              </a:solidFill>
              <a:latin typeface="Times New Roman"/>
              <a:ea typeface="Times New Roman"/>
              <a:cs typeface="Times New Roman"/>
              <a:sym typeface="Times New Roman"/>
            </a:endParaRPr>
          </a:p>
        </p:txBody>
      </p:sp>
      <p:sp>
        <p:nvSpPr>
          <p:cNvPr id="108" name="Shape 108"/>
          <p:cNvSpPr txBox="1">
            <a:spLocks noGrp="1"/>
          </p:cNvSpPr>
          <p:nvPr>
            <p:ph type="body" idx="1"/>
          </p:nvPr>
        </p:nvSpPr>
        <p:spPr>
          <a:xfrm>
            <a:off x="762000" y="1828800"/>
            <a:ext cx="3733800" cy="4267199"/>
          </a:xfrm>
          <a:prstGeom prst="rect">
            <a:avLst/>
          </a:prstGeom>
          <a:noFill/>
          <a:ln>
            <a:noFill/>
          </a:ln>
        </p:spPr>
        <p:txBody>
          <a:bodyPr lIns="91425" tIns="45700" rIns="91425" bIns="45700" anchor="t" anchorCtr="0">
            <a:noAutofit/>
          </a:bodyPr>
          <a:lstStyle/>
          <a:p>
            <a:endParaRPr/>
          </a:p>
        </p:txBody>
      </p:sp>
      <p:sp>
        <p:nvSpPr>
          <p:cNvPr id="109" name="Shape 109"/>
          <p:cNvSpPr txBox="1">
            <a:spLocks noGrp="1"/>
          </p:cNvSpPr>
          <p:nvPr>
            <p:ph type="body" idx="4294967295"/>
          </p:nvPr>
        </p:nvSpPr>
        <p:spPr>
          <a:xfrm>
            <a:off x="4648200" y="1828800"/>
            <a:ext cx="3733800" cy="4267199"/>
          </a:xfrm>
          <a:prstGeom prst="rect">
            <a:avLst/>
          </a:prstGeom>
          <a:noFill/>
          <a:ln>
            <a:noFill/>
          </a:ln>
        </p:spPr>
        <p:txBody>
          <a:bodyPr lIns="91425" tIns="45700" rIns="91425" bIns="45700" anchor="t" anchorCtr="0">
            <a:noAutofit/>
          </a:bodyPr>
          <a:lstStyle/>
          <a:p>
            <a:endParaRPr/>
          </a:p>
        </p:txBody>
      </p:sp>
      <p:sp>
        <p:nvSpPr>
          <p:cNvPr id="110" name="Shape 110">
            <a:hlinkClick r:id="rId3"/>
          </p:cNvPr>
          <p:cNvSpPr/>
          <p:nvPr/>
        </p:nvSpPr>
        <p:spPr>
          <a:xfrm>
            <a:off x="1616721" y="1600200"/>
            <a:ext cx="6116329" cy="4588962"/>
          </a:xfrm>
          <a:prstGeom prst="rect">
            <a:avLst/>
          </a:prstGeom>
          <a:blipFill>
            <a:blip r:embed="rId4"/>
            <a:stretch>
              <a:fillRect/>
            </a:stretch>
          </a:blipFill>
          <a:ln>
            <a:noFill/>
          </a:ln>
        </p:spPr>
      </p:sp>
    </p:spTree>
    <p:extLst>
      <p:ext uri="{BB962C8B-B14F-4D97-AF65-F5344CB8AC3E}">
        <p14:creationId xmlns:p14="http://schemas.microsoft.com/office/powerpoint/2010/main" val="1420176702"/>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85800" y="533400"/>
            <a:ext cx="8001000" cy="990599"/>
          </a:xfrm>
          <a:prstGeom prst="rect">
            <a:avLst/>
          </a:prstGeom>
          <a:noFill/>
          <a:ln>
            <a:noFill/>
          </a:ln>
        </p:spPr>
        <p:txBody>
          <a:bodyPr lIns="91425" tIns="45700" rIns="91425" bIns="45700" anchor="t" anchorCtr="0">
            <a:noAutofit/>
          </a:bodyPr>
          <a:lstStyle/>
          <a:p>
            <a:pPr marL="0" marR="0" lvl="0" indent="0" algn="l" rtl="0">
              <a:lnSpc>
                <a:spcPct val="100000"/>
              </a:lnSpc>
              <a:spcBef>
                <a:spcPts val="720"/>
              </a:spcBef>
              <a:spcAft>
                <a:spcPts val="0"/>
              </a:spcAft>
              <a:buClr>
                <a:schemeClr val="dk2"/>
              </a:buClr>
              <a:buSzPct val="25000"/>
              <a:buFont typeface="Arial"/>
              <a:buNone/>
            </a:pPr>
            <a:r>
              <a:rPr lang="en-US" sz="3600" b="1" i="0" u="none" strike="noStrike" cap="none" baseline="0">
                <a:solidFill>
                  <a:srgbClr val="96070E"/>
                </a:solidFill>
                <a:latin typeface="Arial"/>
                <a:ea typeface="Arial"/>
                <a:cs typeface="Arial"/>
                <a:sym typeface="Arial"/>
              </a:rPr>
              <a:t>What if…</a:t>
            </a:r>
          </a:p>
        </p:txBody>
      </p:sp>
      <p:sp>
        <p:nvSpPr>
          <p:cNvPr id="66" name="Shape 66"/>
          <p:cNvSpPr txBox="1">
            <a:spLocks noGrp="1"/>
          </p:cNvSpPr>
          <p:nvPr>
            <p:ph type="body" idx="1"/>
          </p:nvPr>
        </p:nvSpPr>
        <p:spPr>
          <a:xfrm>
            <a:off x="685800" y="1676400"/>
            <a:ext cx="3924299" cy="4572000"/>
          </a:xfrm>
          <a:prstGeom prst="rect">
            <a:avLst/>
          </a:prstGeom>
          <a:noFill/>
          <a:ln>
            <a:noFill/>
          </a:ln>
        </p:spPr>
        <p:txBody>
          <a:bodyPr lIns="91425" tIns="45700" rIns="91425" bIns="45700" anchor="t" anchorCtr="0">
            <a:noAutofit/>
          </a:bodyPr>
          <a:lstStyle/>
          <a:p>
            <a:pPr marL="0" marR="0" lvl="0" indent="0" algn="l" rtl="0">
              <a:lnSpc>
                <a:spcPct val="100000"/>
              </a:lnSpc>
              <a:spcBef>
                <a:spcPts val="400"/>
              </a:spcBef>
              <a:spcAft>
                <a:spcPts val="0"/>
              </a:spcAft>
              <a:buClr>
                <a:schemeClr val="dk2"/>
              </a:buClr>
              <a:buSzPct val="70833"/>
              <a:buFont typeface="Arial"/>
              <a:buChar char="•"/>
            </a:pPr>
            <a:r>
              <a:rPr lang="en-US" sz="2000" b="0" i="0" u="none" strike="noStrike" cap="none" baseline="0">
                <a:solidFill>
                  <a:srgbClr val="B21720"/>
                </a:solidFill>
                <a:latin typeface="Arial"/>
                <a:ea typeface="Arial"/>
                <a:cs typeface="Arial"/>
                <a:sym typeface="Arial"/>
              </a:rPr>
              <a:t> A U.S. citizen has become angry with the government. He has planted a nuclear bomb in NYC that will explode in less than one hour. The police have him in custody, but he refuses to talk. There is not enough time to evacuate the city, and approximately 5 million people will die if he does not reveal the bombs location.</a:t>
            </a:r>
            <a:r>
              <a:rPr lang="en-US" sz="2000" b="0" i="0" u="none" strike="noStrike" cap="none" baseline="0">
                <a:solidFill>
                  <a:schemeClr val="dk1"/>
                </a:solidFill>
                <a:latin typeface="Arial"/>
                <a:ea typeface="Arial"/>
                <a:cs typeface="Arial"/>
                <a:sym typeface="Arial"/>
              </a:rPr>
              <a:t> </a:t>
            </a:r>
          </a:p>
        </p:txBody>
      </p:sp>
      <p:sp>
        <p:nvSpPr>
          <p:cNvPr id="67" name="Shape 67"/>
          <p:cNvSpPr txBox="1">
            <a:spLocks noGrp="1"/>
          </p:cNvSpPr>
          <p:nvPr>
            <p:ph type="body" idx="2"/>
          </p:nvPr>
        </p:nvSpPr>
        <p:spPr>
          <a:xfrm>
            <a:off x="4762500" y="1676400"/>
            <a:ext cx="3924299" cy="4572000"/>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Clr>
                <a:schemeClr val="dk2"/>
              </a:buClr>
              <a:buSzPct val="69444"/>
              <a:buFont typeface="Arial"/>
              <a:buChar char="•"/>
            </a:pPr>
            <a:r>
              <a:rPr lang="en-US" sz="2400" b="0" i="0" u="none" strike="noStrike" cap="none" baseline="0">
                <a:solidFill>
                  <a:srgbClr val="B21720"/>
                </a:solidFill>
                <a:latin typeface="Arial"/>
                <a:ea typeface="Arial"/>
                <a:cs typeface="Arial"/>
                <a:sym typeface="Arial"/>
              </a:rPr>
              <a:t>Is it ok to torture him?</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ctrTitle"/>
          </p:nvPr>
        </p:nvSpPr>
        <p:spPr>
          <a:xfrm>
            <a:off x="1524000" y="1752600"/>
            <a:ext cx="7162799" cy="13715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1" i="0" u="none" strike="noStrike" cap="none" baseline="0">
                <a:solidFill>
                  <a:schemeClr val="dk2"/>
                </a:solidFill>
                <a:latin typeface="Arial"/>
                <a:ea typeface="Arial"/>
                <a:cs typeface="Arial"/>
                <a:sym typeface="Arial"/>
              </a:rPr>
              <a:t>First Amendment</a:t>
            </a:r>
          </a:p>
        </p:txBody>
      </p:sp>
      <p:sp>
        <p:nvSpPr>
          <p:cNvPr id="38" name="Shape 38"/>
          <p:cNvSpPr txBox="1">
            <a:spLocks noGrp="1"/>
          </p:cNvSpPr>
          <p:nvPr>
            <p:ph type="subTitle" idx="1"/>
          </p:nvPr>
        </p:nvSpPr>
        <p:spPr>
          <a:xfrm>
            <a:off x="1524000" y="3352800"/>
            <a:ext cx="7162799" cy="1752600"/>
          </a:xfrm>
          <a:prstGeom prst="rect">
            <a:avLst/>
          </a:prstGeom>
          <a:noFill/>
          <a:ln>
            <a:noFill/>
          </a:ln>
        </p:spPr>
        <p:txBody>
          <a:bodyPr lIns="91425" tIns="45700" rIns="91425" bIns="45700" anchor="t" anchorCtr="0">
            <a:noAutofit/>
          </a:bodyPr>
          <a:lstStyle/>
          <a:p>
            <a:endParaRPr/>
          </a:p>
        </p:txBody>
      </p:sp>
    </p:spTree>
    <p:extLst>
      <p:ext uri="{BB962C8B-B14F-4D97-AF65-F5344CB8AC3E}">
        <p14:creationId xmlns:p14="http://schemas.microsoft.com/office/powerpoint/2010/main" val="1032209930"/>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800" y="533400"/>
            <a:ext cx="7772400" cy="1295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1" i="0" u="none" strike="noStrike" cap="none" baseline="0">
                <a:solidFill>
                  <a:srgbClr val="B21720"/>
                </a:solidFill>
                <a:latin typeface="Arial"/>
                <a:ea typeface="Arial"/>
                <a:cs typeface="Arial"/>
                <a:sym typeface="Arial"/>
              </a:rPr>
              <a:t>First Amendment</a:t>
            </a:r>
          </a:p>
        </p:txBody>
      </p:sp>
      <p:sp>
        <p:nvSpPr>
          <p:cNvPr id="44" name="Shape 44"/>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640"/>
              </a:spcBef>
              <a:spcAft>
                <a:spcPts val="0"/>
              </a:spcAft>
              <a:buClr>
                <a:schemeClr val="dk1"/>
              </a:buClr>
              <a:buSzPct val="25000"/>
              <a:buFont typeface="Arial"/>
              <a:buNone/>
            </a:pPr>
            <a:r>
              <a:rPr lang="en-US" sz="3200" b="0" i="0" u="none" strike="noStrike" cap="none" baseline="0">
                <a:solidFill>
                  <a:srgbClr val="B21720"/>
                </a:solidFill>
                <a:latin typeface="Arial"/>
                <a:ea typeface="Arial"/>
                <a:cs typeface="Arial"/>
                <a:sym typeface="Arial"/>
              </a:rPr>
              <a:t>   “Congress shall make no law respecting an establishment of religion, or prohibiting the free exercise thereof; or abridging the freedom of speech, or of the press; or the right of the people peaceably to assemble, and to petition the Government for a redress of grievances.”</a:t>
            </a:r>
          </a:p>
          <a:p>
            <a:endParaRPr lang="en-US" sz="3200" b="0" i="0" u="none" strike="noStrike" cap="none" baseline="0">
              <a:solidFill>
                <a:srgbClr val="B21720"/>
              </a:solidFill>
              <a:latin typeface="Arial"/>
              <a:ea typeface="Arial"/>
              <a:cs typeface="Arial"/>
              <a:sym typeface="Arial"/>
            </a:endParaRPr>
          </a:p>
        </p:txBody>
      </p:sp>
    </p:spTree>
    <p:extLst>
      <p:ext uri="{BB962C8B-B14F-4D97-AF65-F5344CB8AC3E}">
        <p14:creationId xmlns:p14="http://schemas.microsoft.com/office/powerpoint/2010/main" val="2871005874"/>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685800" y="533400"/>
            <a:ext cx="7772400" cy="1295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1" i="0" u="none" strike="noStrike" cap="none" baseline="0">
                <a:solidFill>
                  <a:schemeClr val="dk1"/>
                </a:solidFill>
                <a:latin typeface="Arial"/>
                <a:ea typeface="Arial"/>
                <a:cs typeface="Arial"/>
                <a:sym typeface="Arial"/>
              </a:rPr>
              <a:t>Freedom of Religion</a:t>
            </a:r>
          </a:p>
        </p:txBody>
      </p:sp>
      <p:sp>
        <p:nvSpPr>
          <p:cNvPr id="50" name="Shape 50"/>
          <p:cNvSpPr txBox="1">
            <a:spLocks noGrp="1"/>
          </p:cNvSpPr>
          <p:nvPr>
            <p:ph type="body" idx="1"/>
          </p:nvPr>
        </p:nvSpPr>
        <p:spPr>
          <a:xfrm>
            <a:off x="3810000" y="2133600"/>
            <a:ext cx="3809999" cy="4114800"/>
          </a:xfrm>
          <a:prstGeom prst="rect">
            <a:avLst/>
          </a:prstGeom>
          <a:noFill/>
          <a:ln>
            <a:noFill/>
          </a:ln>
        </p:spPr>
        <p:txBody>
          <a:bodyPr lIns="91425" tIns="45700" rIns="91425" bIns="45700" anchor="t" anchorCtr="0">
            <a:noAutofit/>
          </a:bodyPr>
          <a:lstStyle/>
          <a:p>
            <a:pPr marL="1143000" marR="0" lvl="2" indent="-228600" algn="l" rtl="0">
              <a:lnSpc>
                <a:spcPct val="100000"/>
              </a:lnSpc>
              <a:spcBef>
                <a:spcPts val="560"/>
              </a:spcBef>
              <a:spcAft>
                <a:spcPts val="0"/>
              </a:spcAft>
              <a:buSzPct val="25000"/>
              <a:buFont typeface="Arial"/>
              <a:buNone/>
            </a:pPr>
            <a:r>
              <a:rPr lang="en-US" sz="2800" b="0" i="1" u="none" strike="noStrike" cap="none" baseline="0">
                <a:solidFill>
                  <a:srgbClr val="B21720"/>
                </a:solidFill>
                <a:latin typeface="Arial"/>
                <a:ea typeface="Arial"/>
                <a:cs typeface="Arial"/>
                <a:sym typeface="Arial"/>
              </a:rPr>
              <a:t>  “Congress shall make no law respecting an </a:t>
            </a:r>
            <a:r>
              <a:rPr lang="en-US" sz="2800" b="0" i="1" u="sng" strike="noStrike" cap="none" baseline="0">
                <a:solidFill>
                  <a:srgbClr val="B21720"/>
                </a:solidFill>
                <a:latin typeface="Arial"/>
                <a:ea typeface="Arial"/>
                <a:cs typeface="Arial"/>
                <a:sym typeface="Arial"/>
              </a:rPr>
              <a:t>establishment</a:t>
            </a:r>
            <a:r>
              <a:rPr lang="en-US" sz="2800" b="0" i="1" u="none" strike="noStrike" cap="none" baseline="0">
                <a:solidFill>
                  <a:srgbClr val="B21720"/>
                </a:solidFill>
                <a:latin typeface="Arial"/>
                <a:ea typeface="Arial"/>
                <a:cs typeface="Arial"/>
                <a:sym typeface="Arial"/>
              </a:rPr>
              <a:t> of religion, or prohibiting the </a:t>
            </a:r>
            <a:r>
              <a:rPr lang="en-US" sz="2800" b="0" i="1" u="sng" strike="noStrike" cap="none" baseline="0">
                <a:solidFill>
                  <a:srgbClr val="B21720"/>
                </a:solidFill>
                <a:latin typeface="Arial"/>
                <a:ea typeface="Arial"/>
                <a:cs typeface="Arial"/>
                <a:sym typeface="Arial"/>
              </a:rPr>
              <a:t>free exercise</a:t>
            </a:r>
            <a:r>
              <a:rPr lang="en-US" sz="2800" b="0" i="1" u="none" strike="noStrike" cap="none" baseline="0">
                <a:solidFill>
                  <a:srgbClr val="B21720"/>
                </a:solidFill>
                <a:latin typeface="Arial"/>
                <a:ea typeface="Arial"/>
                <a:cs typeface="Arial"/>
                <a:sym typeface="Arial"/>
              </a:rPr>
              <a:t> thereof”</a:t>
            </a:r>
          </a:p>
        </p:txBody>
      </p:sp>
      <p:sp>
        <p:nvSpPr>
          <p:cNvPr id="51" name="Shape 51"/>
          <p:cNvSpPr txBox="1">
            <a:spLocks noGrp="1"/>
          </p:cNvSpPr>
          <p:nvPr>
            <p:ph type="body" idx="4294967295"/>
          </p:nvPr>
        </p:nvSpPr>
        <p:spPr>
          <a:xfrm>
            <a:off x="685800" y="1905000"/>
            <a:ext cx="3809999"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400"/>
              </a:spcBef>
              <a:spcAft>
                <a:spcPts val="0"/>
              </a:spcAft>
              <a:buClr>
                <a:schemeClr val="dk1"/>
              </a:buClr>
              <a:buSzPct val="100000"/>
              <a:buFont typeface="Arial"/>
              <a:buAutoNum type="arabicPeriod"/>
            </a:pPr>
            <a:r>
              <a:rPr lang="en-US" sz="2000" b="1" i="0" u="none" strike="noStrike" cap="none" baseline="0">
                <a:solidFill>
                  <a:schemeClr val="dk1"/>
                </a:solidFill>
                <a:latin typeface="Arial"/>
                <a:ea typeface="Arial"/>
                <a:cs typeface="Arial"/>
                <a:sym typeface="Arial"/>
              </a:rPr>
              <a:t>Establishment Clause-</a:t>
            </a:r>
            <a:r>
              <a:rPr lang="en-US" sz="2000" b="0" i="0" u="none" strike="noStrike" cap="none" baseline="0">
                <a:solidFill>
                  <a:schemeClr val="dk1"/>
                </a:solidFill>
                <a:latin typeface="Arial"/>
                <a:ea typeface="Arial"/>
                <a:cs typeface="Arial"/>
                <a:sym typeface="Arial"/>
              </a:rPr>
              <a:t> Gov’t cannot promote a religion</a:t>
            </a:r>
          </a:p>
          <a:p>
            <a:pPr marL="0" marR="0" lvl="0" indent="0" algn="l" rtl="0">
              <a:lnSpc>
                <a:spcPct val="90000"/>
              </a:lnSpc>
              <a:spcBef>
                <a:spcPts val="400"/>
              </a:spcBef>
              <a:spcAft>
                <a:spcPts val="0"/>
              </a:spcAft>
              <a:buClr>
                <a:schemeClr val="dk1"/>
              </a:buClr>
              <a:buSzPct val="100000"/>
              <a:buFont typeface="Arial"/>
              <a:buAutoNum type="arabicPeriod"/>
            </a:pPr>
            <a:r>
              <a:rPr lang="en-US" sz="2000" b="1" i="0" u="none" strike="noStrike" cap="none" baseline="0">
                <a:solidFill>
                  <a:schemeClr val="dk1"/>
                </a:solidFill>
                <a:latin typeface="Arial"/>
                <a:ea typeface="Arial"/>
                <a:cs typeface="Arial"/>
                <a:sym typeface="Arial"/>
              </a:rPr>
              <a:t>Free Exercise Clause-</a:t>
            </a:r>
            <a:r>
              <a:rPr lang="en-US" sz="2000" b="0" i="0" u="none" strike="noStrike" cap="none" baseline="0">
                <a:solidFill>
                  <a:schemeClr val="dk1"/>
                </a:solidFill>
                <a:latin typeface="Arial"/>
                <a:ea typeface="Arial"/>
                <a:cs typeface="Arial"/>
                <a:sym typeface="Arial"/>
              </a:rPr>
              <a:t> Gov’t cannot prevent the practice of religion</a:t>
            </a:r>
          </a:p>
          <a:p>
            <a:pPr marL="0" marR="0" lvl="0" indent="0" algn="l" rtl="0">
              <a:lnSpc>
                <a:spcPct val="90000"/>
              </a:lnSpc>
              <a:spcBef>
                <a:spcPts val="400"/>
              </a:spcBef>
              <a:spcAft>
                <a:spcPts val="0"/>
              </a:spcAft>
              <a:buClr>
                <a:schemeClr val="dk1"/>
              </a:buClr>
              <a:buSzPct val="100000"/>
              <a:buFont typeface="Arial"/>
              <a:buAutoNum type="arabicPeriod"/>
            </a:pPr>
            <a:r>
              <a:rPr lang="en-US" sz="2000" b="0" i="1" u="sng" strike="noStrike" cap="none" baseline="0">
                <a:solidFill>
                  <a:schemeClr val="dk1"/>
                </a:solidFill>
                <a:latin typeface="Arial"/>
                <a:ea typeface="Arial"/>
                <a:cs typeface="Arial"/>
                <a:sym typeface="Arial"/>
              </a:rPr>
              <a:t>The Lemon Test-</a:t>
            </a:r>
            <a:r>
              <a:rPr lang="en-US" sz="2000" b="0" i="0" u="none" strike="noStrike" cap="none" baseline="0">
                <a:solidFill>
                  <a:schemeClr val="dk1"/>
                </a:solidFill>
                <a:latin typeface="Arial"/>
                <a:ea typeface="Arial"/>
                <a:cs typeface="Arial"/>
                <a:sym typeface="Arial"/>
              </a:rPr>
              <a:t> determines when a law has the effect of establishing religion. Law must be…</a:t>
            </a:r>
          </a:p>
          <a:p>
            <a:pPr marL="742950" marR="0" lvl="1" indent="-285750" algn="l" rtl="0">
              <a:lnSpc>
                <a:spcPct val="90000"/>
              </a:lnSpc>
              <a:spcBef>
                <a:spcPts val="400"/>
              </a:spcBef>
              <a:spcAft>
                <a:spcPts val="0"/>
              </a:spcAft>
              <a:buClr>
                <a:srgbClr val="000000"/>
              </a:buClr>
              <a:buSzPct val="100000"/>
              <a:buFont typeface="Arial"/>
              <a:buAutoNum type="arabicPeriod"/>
            </a:pPr>
            <a:r>
              <a:rPr lang="en-US" sz="2000" b="0" i="0" u="none" strike="noStrike" cap="none" baseline="0">
                <a:solidFill>
                  <a:schemeClr val="dk1"/>
                </a:solidFill>
                <a:latin typeface="Arial"/>
                <a:ea typeface="Arial"/>
                <a:cs typeface="Arial"/>
                <a:sym typeface="Arial"/>
              </a:rPr>
              <a:t>Secular in its intent</a:t>
            </a:r>
          </a:p>
          <a:p>
            <a:pPr marL="742950" marR="0" lvl="1" indent="-285750" algn="l" rtl="0">
              <a:lnSpc>
                <a:spcPct val="90000"/>
              </a:lnSpc>
              <a:spcBef>
                <a:spcPts val="400"/>
              </a:spcBef>
              <a:spcAft>
                <a:spcPts val="0"/>
              </a:spcAft>
              <a:buClr>
                <a:srgbClr val="000000"/>
              </a:buClr>
              <a:buSzPct val="100000"/>
              <a:buFont typeface="Arial"/>
              <a:buAutoNum type="arabicPeriod"/>
            </a:pPr>
            <a:r>
              <a:rPr lang="en-US" sz="2000" b="0" i="0" u="none" strike="noStrike" cap="none" baseline="0">
                <a:solidFill>
                  <a:schemeClr val="dk1"/>
                </a:solidFill>
                <a:latin typeface="Arial"/>
                <a:ea typeface="Arial"/>
                <a:cs typeface="Arial"/>
                <a:sym typeface="Arial"/>
              </a:rPr>
              <a:t>Neutral in application (no favoritism)</a:t>
            </a:r>
          </a:p>
          <a:p>
            <a:pPr marL="742950" marR="0" lvl="1" indent="-285750" algn="l" rtl="0">
              <a:lnSpc>
                <a:spcPct val="90000"/>
              </a:lnSpc>
              <a:spcBef>
                <a:spcPts val="400"/>
              </a:spcBef>
              <a:spcAft>
                <a:spcPts val="0"/>
              </a:spcAft>
              <a:buClr>
                <a:srgbClr val="000000"/>
              </a:buClr>
              <a:buSzPct val="100000"/>
              <a:buFont typeface="Arial"/>
              <a:buAutoNum type="arabicPeriod"/>
            </a:pPr>
            <a:r>
              <a:rPr lang="en-US" sz="2000" b="0" i="0" u="none" strike="noStrike" cap="none" baseline="0">
                <a:solidFill>
                  <a:schemeClr val="dk1"/>
                </a:solidFill>
                <a:latin typeface="Arial"/>
                <a:ea typeface="Arial"/>
                <a:cs typeface="Arial"/>
                <a:sym typeface="Arial"/>
              </a:rPr>
              <a:t>Avoids excessive gov’t entanglement</a:t>
            </a:r>
          </a:p>
          <a:p>
            <a:endParaRPr lang="en-US" sz="2000" b="0" i="0" u="none" strike="noStrike" cap="none" baseline="0">
              <a:solidFill>
                <a:schemeClr val="dk1"/>
              </a:solidFill>
              <a:latin typeface="Arial"/>
              <a:ea typeface="Arial"/>
              <a:cs typeface="Arial"/>
              <a:sym typeface="Arial"/>
            </a:endParaRPr>
          </a:p>
          <a:p>
            <a:endParaRPr lang="en-US" sz="20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4236537644"/>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ustom Theme">
  <a:themeElements>
    <a:clrScheme name="Europe 1">
      <a:dk1>
        <a:srgbClr val="000000"/>
      </a:dk1>
      <a:lt1>
        <a:srgbClr val="ABBBD2"/>
      </a:lt1>
      <a:dk2>
        <a:srgbClr val="360096"/>
      </a:dk2>
      <a:lt2>
        <a:srgbClr val="000000"/>
      </a:lt2>
      <a:accent1>
        <a:srgbClr val="75A2FF"/>
      </a:accent1>
      <a:accent2>
        <a:srgbClr val="360096"/>
      </a:accent2>
      <a:accent3>
        <a:srgbClr val="ABBBD2"/>
      </a:accent3>
      <a:accent4>
        <a:srgbClr val="75A2FF"/>
      </a:accent4>
      <a:accent5>
        <a:srgbClr val="360096"/>
      </a:accent5>
      <a:accent6>
        <a:srgbClr val="ABBBD2"/>
      </a:accent6>
      <a:hlink>
        <a:srgbClr val="B891FF"/>
      </a:hlink>
      <a:folHlink>
        <a:srgbClr val="12003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2990</Words>
  <Application>Microsoft Office PowerPoint</Application>
  <PresentationFormat>On-screen Show (4:3)</PresentationFormat>
  <Paragraphs>292</Paragraphs>
  <Slides>52</Slides>
  <Notes>52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Times New Roman</vt:lpstr>
      <vt:lpstr>Custom Theme</vt:lpstr>
      <vt:lpstr>US Bill of Rights (1791)</vt:lpstr>
      <vt:lpstr>PowerPoint Presentation</vt:lpstr>
      <vt:lpstr>Liberties and Rights</vt:lpstr>
      <vt:lpstr>Types of Amendments</vt:lpstr>
      <vt:lpstr>What is a Bill of Rights?</vt:lpstr>
      <vt:lpstr>What if…</vt:lpstr>
      <vt:lpstr>First Amendment</vt:lpstr>
      <vt:lpstr>First Amendment</vt:lpstr>
      <vt:lpstr>Freedom of Religion</vt:lpstr>
      <vt:lpstr>Freedom of Speech</vt:lpstr>
      <vt:lpstr>Freedom of Speech</vt:lpstr>
      <vt:lpstr>Freedom of the Press </vt:lpstr>
      <vt:lpstr>A Word About Defamation</vt:lpstr>
      <vt:lpstr>Freedom of Assembly</vt:lpstr>
      <vt:lpstr>Freedom to Petition  </vt:lpstr>
      <vt:lpstr>The 2nd and 3rd Amendments</vt:lpstr>
      <vt:lpstr>Which of these should private citizens not be allowed to own, if any?</vt:lpstr>
      <vt:lpstr>The 2nd Amendment</vt:lpstr>
      <vt:lpstr> Why?</vt:lpstr>
      <vt:lpstr> What Does it Mean?</vt:lpstr>
      <vt:lpstr>    District of Columbia v. Heller (2008)</vt:lpstr>
      <vt:lpstr>3rd Amendment</vt:lpstr>
      <vt:lpstr> Assignment </vt:lpstr>
      <vt:lpstr>Rights of the Accused  Part 1</vt:lpstr>
      <vt:lpstr>The Miranda Case</vt:lpstr>
      <vt:lpstr>Miranda Rights</vt:lpstr>
      <vt:lpstr>The 4th Amendment says…</vt:lpstr>
      <vt:lpstr>4th Amendment</vt:lpstr>
      <vt:lpstr>When Do You Need a Warrant?</vt:lpstr>
      <vt:lpstr>The 5th Amendment says…</vt:lpstr>
      <vt:lpstr>5th Amendment</vt:lpstr>
      <vt:lpstr>PowerPoint Presentation</vt:lpstr>
      <vt:lpstr>Activity: P.V. Mall v. Wendy</vt:lpstr>
      <vt:lpstr> TERMS</vt:lpstr>
      <vt:lpstr>The 6th Amendment says…</vt:lpstr>
      <vt:lpstr>6th Amendment- Criminal Trials</vt:lpstr>
      <vt:lpstr>6th con’t</vt:lpstr>
      <vt:lpstr>The 7th Amendment says…</vt:lpstr>
      <vt:lpstr>7th Amendment- Civil Trials</vt:lpstr>
      <vt:lpstr>Assignment: Punishment Scenarios</vt:lpstr>
      <vt:lpstr>The 8th Amendment says…</vt:lpstr>
      <vt:lpstr>8th Amendment</vt:lpstr>
      <vt:lpstr>Life Without Parole for Teens</vt:lpstr>
      <vt:lpstr>The 9th Amendment says…</vt:lpstr>
      <vt:lpstr>9th Amendment</vt:lpstr>
      <vt:lpstr>PowerPoint Presentation</vt:lpstr>
      <vt:lpstr>The 10th Amendment says…</vt:lpstr>
      <vt:lpstr>10th Amendment</vt:lpstr>
      <vt:lpstr>Arizona v. United States Traditionally, immigration has been the Federal government's responsibility. However, in 2010, Arizona Governor Jan Brewer did not feel that the Federal Government was doing enough to address illegal immigration in Arizona. The Governor and Arizona's state congress created SB 1070, legislation which took Federal immigration laws and made them enforceable by the State of Arizona. SB 1070 made it a state misdemeanor crime for an immigrant to be in Arizona without carrying registration documents required by Federal law, authorized state and local law enforcement of federal immigration laws, and creacked down on those sheltering, hiring and transporting illegal immigrants. </vt:lpstr>
      <vt:lpstr>PowerPoint Presentation</vt:lpstr>
      <vt:lpstr>Result of the Case</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Constitutional Amendments</dc:title>
  <dc:creator>Joe</dc:creator>
  <cp:lastModifiedBy>Tiffany Blalock</cp:lastModifiedBy>
  <cp:revision>10</cp:revision>
  <dcterms:modified xsi:type="dcterms:W3CDTF">2017-12-01T21:36:13Z</dcterms:modified>
</cp:coreProperties>
</file>